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10287000" cx="18288000"/>
  <p:notesSz cx="6858000" cy="9144000"/>
  <p:embeddedFontLst>
    <p:embeddedFont>
      <p:font typeface="Lato"/>
      <p:regular r:id="rId39"/>
      <p:bold r:id="rId40"/>
      <p:italic r:id="rId41"/>
      <p:boldItalic r:id="rId42"/>
    </p:embeddedFont>
    <p:embeddedFont>
      <p:font typeface="Francois On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C2CACE-F97A-45EA-817A-158E59D6921D}">
  <a:tblStyle styleId="{B7C2CACE-F97A-45EA-817A-158E59D6921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FrancoisOne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1.jpg"/><Relationship Id="rId5" Type="http://schemas.openxmlformats.org/officeDocument/2006/relationships/image" Target="../media/image1.jpg"/><Relationship Id="rId6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9.jpg"/><Relationship Id="rId7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6.jp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5.jpg"/><Relationship Id="rId5" Type="http://schemas.openxmlformats.org/officeDocument/2006/relationships/image" Target="../media/image24.jpg"/><Relationship Id="rId6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jp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9.jpg"/><Relationship Id="rId4" Type="http://schemas.openxmlformats.org/officeDocument/2006/relationships/image" Target="../media/image30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47.jpg"/><Relationship Id="rId5" Type="http://schemas.openxmlformats.org/officeDocument/2006/relationships/image" Target="../media/image37.jpg"/><Relationship Id="rId6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40" Type="http://schemas.openxmlformats.org/officeDocument/2006/relationships/image" Target="../media/image69.png"/><Relationship Id="rId20" Type="http://schemas.openxmlformats.org/officeDocument/2006/relationships/image" Target="../media/image82.png"/><Relationship Id="rId42" Type="http://schemas.openxmlformats.org/officeDocument/2006/relationships/image" Target="../media/image81.png"/><Relationship Id="rId41" Type="http://schemas.openxmlformats.org/officeDocument/2006/relationships/image" Target="../media/image76.png"/><Relationship Id="rId22" Type="http://schemas.openxmlformats.org/officeDocument/2006/relationships/image" Target="../media/image71.png"/><Relationship Id="rId21" Type="http://schemas.openxmlformats.org/officeDocument/2006/relationships/image" Target="../media/image58.png"/><Relationship Id="rId24" Type="http://schemas.openxmlformats.org/officeDocument/2006/relationships/image" Target="../media/image56.png"/><Relationship Id="rId23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51.png"/><Relationship Id="rId9" Type="http://schemas.openxmlformats.org/officeDocument/2006/relationships/image" Target="../media/image50.png"/><Relationship Id="rId26" Type="http://schemas.openxmlformats.org/officeDocument/2006/relationships/image" Target="../media/image66.png"/><Relationship Id="rId25" Type="http://schemas.openxmlformats.org/officeDocument/2006/relationships/image" Target="../media/image84.png"/><Relationship Id="rId28" Type="http://schemas.openxmlformats.org/officeDocument/2006/relationships/image" Target="../media/image60.png"/><Relationship Id="rId27" Type="http://schemas.openxmlformats.org/officeDocument/2006/relationships/image" Target="../media/image79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29" Type="http://schemas.openxmlformats.org/officeDocument/2006/relationships/image" Target="../media/image65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Relationship Id="rId31" Type="http://schemas.openxmlformats.org/officeDocument/2006/relationships/image" Target="../media/image87.png"/><Relationship Id="rId30" Type="http://schemas.openxmlformats.org/officeDocument/2006/relationships/image" Target="../media/image75.png"/><Relationship Id="rId11" Type="http://schemas.openxmlformats.org/officeDocument/2006/relationships/image" Target="../media/image44.png"/><Relationship Id="rId33" Type="http://schemas.openxmlformats.org/officeDocument/2006/relationships/image" Target="../media/image78.png"/><Relationship Id="rId10" Type="http://schemas.openxmlformats.org/officeDocument/2006/relationships/image" Target="../media/image42.png"/><Relationship Id="rId32" Type="http://schemas.openxmlformats.org/officeDocument/2006/relationships/image" Target="../media/image63.png"/><Relationship Id="rId13" Type="http://schemas.openxmlformats.org/officeDocument/2006/relationships/image" Target="../media/image46.png"/><Relationship Id="rId35" Type="http://schemas.openxmlformats.org/officeDocument/2006/relationships/image" Target="../media/image72.png"/><Relationship Id="rId12" Type="http://schemas.openxmlformats.org/officeDocument/2006/relationships/image" Target="../media/image45.png"/><Relationship Id="rId34" Type="http://schemas.openxmlformats.org/officeDocument/2006/relationships/image" Target="../media/image73.png"/><Relationship Id="rId15" Type="http://schemas.openxmlformats.org/officeDocument/2006/relationships/image" Target="../media/image55.png"/><Relationship Id="rId37" Type="http://schemas.openxmlformats.org/officeDocument/2006/relationships/image" Target="../media/image85.png"/><Relationship Id="rId14" Type="http://schemas.openxmlformats.org/officeDocument/2006/relationships/image" Target="../media/image57.png"/><Relationship Id="rId36" Type="http://schemas.openxmlformats.org/officeDocument/2006/relationships/image" Target="../media/image88.png"/><Relationship Id="rId17" Type="http://schemas.openxmlformats.org/officeDocument/2006/relationships/image" Target="../media/image61.png"/><Relationship Id="rId39" Type="http://schemas.openxmlformats.org/officeDocument/2006/relationships/image" Target="../media/image70.png"/><Relationship Id="rId16" Type="http://schemas.openxmlformats.org/officeDocument/2006/relationships/image" Target="../media/image49.png"/><Relationship Id="rId38" Type="http://schemas.openxmlformats.org/officeDocument/2006/relationships/image" Target="../media/image68.png"/><Relationship Id="rId19" Type="http://schemas.openxmlformats.org/officeDocument/2006/relationships/image" Target="../media/image59.png"/><Relationship Id="rId18" Type="http://schemas.openxmlformats.org/officeDocument/2006/relationships/image" Target="../media/image8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6E86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-717305">
            <a:off x="11479367" y="-2709009"/>
            <a:ext cx="10950670" cy="1000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18434" l="0" r="0" t="28947"/>
          <a:stretch/>
        </p:blipFill>
        <p:spPr>
          <a:xfrm>
            <a:off x="3362418" y="4383442"/>
            <a:ext cx="13896882" cy="48748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804609" y="-1194761"/>
            <a:ext cx="7947482" cy="6743438"/>
            <a:chOff x="0" y="-47625"/>
            <a:chExt cx="1615866" cy="1371062"/>
          </a:xfrm>
        </p:grpSpPr>
        <p:sp>
          <p:nvSpPr>
            <p:cNvPr id="87" name="Google Shape;87;p13"/>
            <p:cNvSpPr/>
            <p:nvPr/>
          </p:nvSpPr>
          <p:spPr>
            <a:xfrm>
              <a:off x="0" y="0"/>
              <a:ext cx="1615866" cy="1323437"/>
            </a:xfrm>
            <a:custGeom>
              <a:rect b="b" l="l" r="r" t="t"/>
              <a:pathLst>
                <a:path extrusionOk="0" h="1323437" w="1615866">
                  <a:moveTo>
                    <a:pt x="49681" y="0"/>
                  </a:moveTo>
                  <a:lnTo>
                    <a:pt x="1566185" y="0"/>
                  </a:lnTo>
                  <a:cubicBezTo>
                    <a:pt x="1593623" y="0"/>
                    <a:pt x="1615866" y="22243"/>
                    <a:pt x="1615866" y="49681"/>
                  </a:cubicBezTo>
                  <a:lnTo>
                    <a:pt x="1615866" y="1273756"/>
                  </a:lnTo>
                  <a:cubicBezTo>
                    <a:pt x="1615866" y="1301194"/>
                    <a:pt x="1593623" y="1323437"/>
                    <a:pt x="1566185" y="1323437"/>
                  </a:cubicBezTo>
                  <a:lnTo>
                    <a:pt x="49681" y="1323437"/>
                  </a:lnTo>
                  <a:cubicBezTo>
                    <a:pt x="22243" y="1323437"/>
                    <a:pt x="0" y="1301194"/>
                    <a:pt x="0" y="1273756"/>
                  </a:cubicBezTo>
                  <a:lnTo>
                    <a:pt x="0" y="49681"/>
                  </a:lnTo>
                  <a:cubicBezTo>
                    <a:pt x="0" y="22243"/>
                    <a:pt x="22243" y="0"/>
                    <a:pt x="49681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10561762" y="9438840"/>
            <a:ext cx="6697538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BUSINESS  PRESENTATION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310250" y="1049510"/>
            <a:ext cx="6936199" cy="3486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9EDD6C"/>
                </a:solidFill>
                <a:latin typeface="Francois One"/>
                <a:ea typeface="Francois One"/>
                <a:cs typeface="Francois One"/>
                <a:sym typeface="Francois One"/>
              </a:rPr>
              <a:t>Agriculture Business Plan </a:t>
            </a:r>
            <a:r>
              <a:rPr b="0" i="0" lang="en-US" sz="9000" u="none" cap="none" strike="noStrike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Presentation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/>
        </p:nvSpPr>
        <p:spPr>
          <a:xfrm>
            <a:off x="804609" y="3771900"/>
            <a:ext cx="4088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Our Services</a:t>
            </a:r>
            <a:endParaRPr/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3">
            <a:alphaModFix amt="7999"/>
          </a:blip>
          <a:srcRect b="0" l="0" r="0" t="0"/>
          <a:stretch/>
        </p:blipFill>
        <p:spPr>
          <a:xfrm>
            <a:off x="13020291" y="6074678"/>
            <a:ext cx="7403665" cy="67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/>
          <p:nvPr/>
        </p:nvSpPr>
        <p:spPr>
          <a:xfrm>
            <a:off x="5614633" y="7145066"/>
            <a:ext cx="374146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Service One</a:t>
            </a:r>
            <a:endParaRPr/>
          </a:p>
        </p:txBody>
      </p:sp>
      <p:sp>
        <p:nvSpPr>
          <p:cNvPr id="258" name="Google Shape;258;p22"/>
          <p:cNvSpPr txBox="1"/>
          <p:nvPr/>
        </p:nvSpPr>
        <p:spPr>
          <a:xfrm>
            <a:off x="5614633" y="7826623"/>
            <a:ext cx="3741465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5614633" y="1028700"/>
            <a:ext cx="3741465" cy="5612198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496" r="-6249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804609" y="-190500"/>
            <a:ext cx="4088147" cy="2023691"/>
          </a:xfrm>
          <a:custGeom>
            <a:rect b="b" l="l" r="r" t="t"/>
            <a:pathLst>
              <a:path extrusionOk="0" h="1228131" w="2481001">
                <a:moveTo>
                  <a:pt x="2356541" y="1228131"/>
                </a:moveTo>
                <a:lnTo>
                  <a:pt x="124460" y="1228131"/>
                </a:lnTo>
                <a:cubicBezTo>
                  <a:pt x="55880" y="1228131"/>
                  <a:pt x="0" y="1172251"/>
                  <a:pt x="0" y="110367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356541" y="0"/>
                </a:lnTo>
                <a:cubicBezTo>
                  <a:pt x="2425121" y="0"/>
                  <a:pt x="2481001" y="55880"/>
                  <a:pt x="2481001" y="124460"/>
                </a:cubicBezTo>
                <a:lnTo>
                  <a:pt x="2481001" y="1103671"/>
                </a:lnTo>
                <a:cubicBezTo>
                  <a:pt x="2481001" y="1172251"/>
                  <a:pt x="2425121" y="1228131"/>
                  <a:pt x="2356541" y="1228131"/>
                </a:cubicBezTo>
                <a:close/>
              </a:path>
            </a:pathLst>
          </a:custGeom>
          <a:solidFill>
            <a:srgbClr val="9EDD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2"/>
          <p:cNvSpPr/>
          <p:nvPr/>
        </p:nvSpPr>
        <p:spPr>
          <a:xfrm>
            <a:off x="804609" y="8445382"/>
            <a:ext cx="4078622" cy="2023691"/>
          </a:xfrm>
          <a:custGeom>
            <a:rect b="b" l="l" r="r" t="t"/>
            <a:pathLst>
              <a:path extrusionOk="0" h="1228131" w="2475220">
                <a:moveTo>
                  <a:pt x="2350760" y="1228131"/>
                </a:moveTo>
                <a:lnTo>
                  <a:pt x="124460" y="1228131"/>
                </a:lnTo>
                <a:cubicBezTo>
                  <a:pt x="55880" y="1228131"/>
                  <a:pt x="0" y="1172251"/>
                  <a:pt x="0" y="110367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350760" y="0"/>
                </a:lnTo>
                <a:cubicBezTo>
                  <a:pt x="2419340" y="0"/>
                  <a:pt x="2475220" y="55880"/>
                  <a:pt x="2475220" y="124460"/>
                </a:cubicBezTo>
                <a:lnTo>
                  <a:pt x="2475220" y="1103671"/>
                </a:lnTo>
                <a:cubicBezTo>
                  <a:pt x="2475220" y="1172251"/>
                  <a:pt x="2419340" y="1228131"/>
                  <a:pt x="2350760" y="1228131"/>
                </a:cubicBezTo>
                <a:close/>
              </a:path>
            </a:pathLst>
          </a:custGeom>
          <a:solidFill>
            <a:srgbClr val="9EDD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2"/>
          <p:cNvGrpSpPr/>
          <p:nvPr/>
        </p:nvGrpSpPr>
        <p:grpSpPr>
          <a:xfrm>
            <a:off x="9765673" y="1833191"/>
            <a:ext cx="3806108" cy="7425109"/>
            <a:chOff x="0" y="0"/>
            <a:chExt cx="5074811" cy="9900145"/>
          </a:xfrm>
        </p:grpSpPr>
        <p:sp>
          <p:nvSpPr>
            <p:cNvPr id="263" name="Google Shape;263;p22"/>
            <p:cNvSpPr/>
            <p:nvPr/>
          </p:nvSpPr>
          <p:spPr>
            <a:xfrm>
              <a:off x="86191" y="2417215"/>
              <a:ext cx="4988620" cy="7482930"/>
            </a:xfrm>
            <a:custGeom>
              <a:rect b="b" l="l" r="r" t="t"/>
              <a:pathLst>
                <a:path extrusionOk="0"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62496" r="-6249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 txBox="1"/>
            <p:nvPr/>
          </p:nvSpPr>
          <p:spPr>
            <a:xfrm>
              <a:off x="0" y="0"/>
              <a:ext cx="4993728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499" u="none" cap="none" strike="noStrike">
                  <a:solidFill>
                    <a:srgbClr val="9EDD6C"/>
                  </a:solidFill>
                  <a:latin typeface="Lato"/>
                  <a:ea typeface="Lato"/>
                  <a:cs typeface="Lato"/>
                  <a:sym typeface="Lato"/>
                </a:rPr>
                <a:t>Service Two</a:t>
              </a:r>
              <a:endParaRPr/>
            </a:p>
          </p:txBody>
        </p:sp>
        <p:sp>
          <p:nvSpPr>
            <p:cNvPr id="265" name="Google Shape;265;p22"/>
            <p:cNvSpPr txBox="1"/>
            <p:nvPr/>
          </p:nvSpPr>
          <p:spPr>
            <a:xfrm>
              <a:off x="0" y="924617"/>
              <a:ext cx="4993728" cy="1131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Elaborate on what you want to discuss. </a:t>
              </a:r>
              <a:endParaRPr/>
            </a:p>
          </p:txBody>
        </p:sp>
      </p:grpSp>
      <p:sp>
        <p:nvSpPr>
          <p:cNvPr id="266" name="Google Shape;266;p22"/>
          <p:cNvSpPr/>
          <p:nvPr/>
        </p:nvSpPr>
        <p:spPr>
          <a:xfrm>
            <a:off x="13982396" y="1028700"/>
            <a:ext cx="3741465" cy="5612198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62496" r="-6249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13986058" y="7145066"/>
            <a:ext cx="373780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Service Three</a:t>
            </a:r>
            <a:endParaRPr/>
          </a:p>
        </p:txBody>
      </p:sp>
      <p:sp>
        <p:nvSpPr>
          <p:cNvPr id="268" name="Google Shape;268;p22"/>
          <p:cNvSpPr txBox="1"/>
          <p:nvPr/>
        </p:nvSpPr>
        <p:spPr>
          <a:xfrm>
            <a:off x="13982396" y="7826623"/>
            <a:ext cx="3741465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3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-2256096">
            <a:off x="11289801" y="1734646"/>
            <a:ext cx="10051203" cy="9184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23"/>
          <p:cNvGrpSpPr/>
          <p:nvPr/>
        </p:nvGrpSpPr>
        <p:grpSpPr>
          <a:xfrm>
            <a:off x="804609" y="3117655"/>
            <a:ext cx="4888378" cy="3266927"/>
            <a:chOff x="0" y="-47625"/>
            <a:chExt cx="1287474" cy="860425"/>
          </a:xfrm>
        </p:grpSpPr>
        <p:sp>
          <p:nvSpPr>
            <p:cNvPr id="275" name="Google Shape;275;p23"/>
            <p:cNvSpPr/>
            <p:nvPr/>
          </p:nvSpPr>
          <p:spPr>
            <a:xfrm>
              <a:off x="0" y="0"/>
              <a:ext cx="1287474" cy="675965"/>
            </a:xfrm>
            <a:custGeom>
              <a:rect b="b" l="l" r="r" t="t"/>
              <a:pathLst>
                <a:path extrusionOk="0" h="675965" w="1287474">
                  <a:moveTo>
                    <a:pt x="80771" y="0"/>
                  </a:moveTo>
                  <a:lnTo>
                    <a:pt x="1206703" y="0"/>
                  </a:lnTo>
                  <a:cubicBezTo>
                    <a:pt x="1251312" y="0"/>
                    <a:pt x="1287474" y="36162"/>
                    <a:pt x="1287474" y="80771"/>
                  </a:cubicBezTo>
                  <a:lnTo>
                    <a:pt x="1287474" y="595194"/>
                  </a:lnTo>
                  <a:cubicBezTo>
                    <a:pt x="1287474" y="639803"/>
                    <a:pt x="1251312" y="675965"/>
                    <a:pt x="1206703" y="675965"/>
                  </a:cubicBezTo>
                  <a:lnTo>
                    <a:pt x="80771" y="675965"/>
                  </a:lnTo>
                  <a:cubicBezTo>
                    <a:pt x="36162" y="675965"/>
                    <a:pt x="0" y="639803"/>
                    <a:pt x="0" y="595194"/>
                  </a:cubicBezTo>
                  <a:lnTo>
                    <a:pt x="0" y="80771"/>
                  </a:lnTo>
                  <a:cubicBezTo>
                    <a:pt x="0" y="36162"/>
                    <a:pt x="36162" y="0"/>
                    <a:pt x="80771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23"/>
          <p:cNvGrpSpPr/>
          <p:nvPr/>
        </p:nvGrpSpPr>
        <p:grpSpPr>
          <a:xfrm>
            <a:off x="6842388" y="3106666"/>
            <a:ext cx="4748703" cy="3266927"/>
            <a:chOff x="0" y="-47625"/>
            <a:chExt cx="1250687" cy="860425"/>
          </a:xfrm>
        </p:grpSpPr>
        <p:sp>
          <p:nvSpPr>
            <p:cNvPr id="278" name="Google Shape;278;p23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23"/>
          <p:cNvGrpSpPr/>
          <p:nvPr/>
        </p:nvGrpSpPr>
        <p:grpSpPr>
          <a:xfrm>
            <a:off x="6842388" y="6465855"/>
            <a:ext cx="4748703" cy="3266927"/>
            <a:chOff x="0" y="-47625"/>
            <a:chExt cx="1250687" cy="860425"/>
          </a:xfrm>
        </p:grpSpPr>
        <p:sp>
          <p:nvSpPr>
            <p:cNvPr id="281" name="Google Shape;281;p23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23"/>
          <p:cNvGrpSpPr/>
          <p:nvPr/>
        </p:nvGrpSpPr>
        <p:grpSpPr>
          <a:xfrm>
            <a:off x="794963" y="6465855"/>
            <a:ext cx="4888378" cy="3266927"/>
            <a:chOff x="0" y="-47625"/>
            <a:chExt cx="1287474" cy="860425"/>
          </a:xfrm>
        </p:grpSpPr>
        <p:sp>
          <p:nvSpPr>
            <p:cNvPr id="284" name="Google Shape;284;p23"/>
            <p:cNvSpPr/>
            <p:nvPr/>
          </p:nvSpPr>
          <p:spPr>
            <a:xfrm>
              <a:off x="0" y="0"/>
              <a:ext cx="1287474" cy="675965"/>
            </a:xfrm>
            <a:custGeom>
              <a:rect b="b" l="l" r="r" t="t"/>
              <a:pathLst>
                <a:path extrusionOk="0" h="675965" w="1287474">
                  <a:moveTo>
                    <a:pt x="80771" y="0"/>
                  </a:moveTo>
                  <a:lnTo>
                    <a:pt x="1206703" y="0"/>
                  </a:lnTo>
                  <a:cubicBezTo>
                    <a:pt x="1251312" y="0"/>
                    <a:pt x="1287474" y="36162"/>
                    <a:pt x="1287474" y="80771"/>
                  </a:cubicBezTo>
                  <a:lnTo>
                    <a:pt x="1287474" y="595194"/>
                  </a:lnTo>
                  <a:cubicBezTo>
                    <a:pt x="1287474" y="639803"/>
                    <a:pt x="1251312" y="675965"/>
                    <a:pt x="1206703" y="675965"/>
                  </a:cubicBezTo>
                  <a:lnTo>
                    <a:pt x="80771" y="675965"/>
                  </a:lnTo>
                  <a:cubicBezTo>
                    <a:pt x="36162" y="675965"/>
                    <a:pt x="0" y="639803"/>
                    <a:pt x="0" y="595194"/>
                  </a:cubicBezTo>
                  <a:lnTo>
                    <a:pt x="0" y="80771"/>
                  </a:lnTo>
                  <a:cubicBezTo>
                    <a:pt x="0" y="36162"/>
                    <a:pt x="36162" y="0"/>
                    <a:pt x="80771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23"/>
          <p:cNvSpPr txBox="1"/>
          <p:nvPr/>
        </p:nvSpPr>
        <p:spPr>
          <a:xfrm>
            <a:off x="804609" y="1028700"/>
            <a:ext cx="910176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Competitors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1303776" y="3790680"/>
            <a:ext cx="387075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Competitor 1</a:t>
            </a:r>
            <a:endParaRPr/>
          </a:p>
        </p:txBody>
      </p:sp>
      <p:sp>
        <p:nvSpPr>
          <p:cNvPr id="288" name="Google Shape;288;p23"/>
          <p:cNvSpPr txBox="1"/>
          <p:nvPr/>
        </p:nvSpPr>
        <p:spPr>
          <a:xfrm>
            <a:off x="1303776" y="4472237"/>
            <a:ext cx="3870752" cy="8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289" name="Google Shape;289;p23"/>
          <p:cNvSpPr txBox="1"/>
          <p:nvPr/>
        </p:nvSpPr>
        <p:spPr>
          <a:xfrm>
            <a:off x="7392252" y="4461248"/>
            <a:ext cx="3870752" cy="8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290" name="Google Shape;290;p23"/>
          <p:cNvSpPr txBox="1"/>
          <p:nvPr/>
        </p:nvSpPr>
        <p:spPr>
          <a:xfrm>
            <a:off x="1294130" y="7876839"/>
            <a:ext cx="3980117" cy="8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291" name="Google Shape;291;p23"/>
          <p:cNvSpPr txBox="1"/>
          <p:nvPr/>
        </p:nvSpPr>
        <p:spPr>
          <a:xfrm>
            <a:off x="7337569" y="7876839"/>
            <a:ext cx="3980117" cy="8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292" name="Google Shape;292;p23"/>
          <p:cNvSpPr txBox="1"/>
          <p:nvPr/>
        </p:nvSpPr>
        <p:spPr>
          <a:xfrm>
            <a:off x="7392252" y="3779691"/>
            <a:ext cx="387075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Competitor 2</a:t>
            </a:r>
            <a:endParaRPr/>
          </a:p>
        </p:txBody>
      </p:sp>
      <p:sp>
        <p:nvSpPr>
          <p:cNvPr id="293" name="Google Shape;293;p23"/>
          <p:cNvSpPr txBox="1"/>
          <p:nvPr/>
        </p:nvSpPr>
        <p:spPr>
          <a:xfrm>
            <a:off x="1294130" y="7142973"/>
            <a:ext cx="387075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Competitor 4</a:t>
            </a:r>
            <a:endParaRPr/>
          </a:p>
        </p:txBody>
      </p:sp>
      <p:sp>
        <p:nvSpPr>
          <p:cNvPr id="294" name="Google Shape;294;p23"/>
          <p:cNvSpPr txBox="1"/>
          <p:nvPr/>
        </p:nvSpPr>
        <p:spPr>
          <a:xfrm>
            <a:off x="7337569" y="7142973"/>
            <a:ext cx="387075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Competitor 5</a:t>
            </a:r>
            <a:endParaRPr/>
          </a:p>
        </p:txBody>
      </p:sp>
      <p:grpSp>
        <p:nvGrpSpPr>
          <p:cNvPr id="295" name="Google Shape;295;p23"/>
          <p:cNvGrpSpPr/>
          <p:nvPr/>
        </p:nvGrpSpPr>
        <p:grpSpPr>
          <a:xfrm>
            <a:off x="12743616" y="3106666"/>
            <a:ext cx="4748703" cy="3266927"/>
            <a:chOff x="0" y="-47625"/>
            <a:chExt cx="1250687" cy="860425"/>
          </a:xfrm>
        </p:grpSpPr>
        <p:sp>
          <p:nvSpPr>
            <p:cNvPr id="296" name="Google Shape;296;p23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23"/>
          <p:cNvGrpSpPr/>
          <p:nvPr/>
        </p:nvGrpSpPr>
        <p:grpSpPr>
          <a:xfrm>
            <a:off x="12743616" y="6465855"/>
            <a:ext cx="4748703" cy="3266927"/>
            <a:chOff x="0" y="-47625"/>
            <a:chExt cx="1250687" cy="860425"/>
          </a:xfrm>
        </p:grpSpPr>
        <p:sp>
          <p:nvSpPr>
            <p:cNvPr id="299" name="Google Shape;299;p23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23"/>
          <p:cNvSpPr txBox="1"/>
          <p:nvPr/>
        </p:nvSpPr>
        <p:spPr>
          <a:xfrm>
            <a:off x="13293246" y="4491495"/>
            <a:ext cx="3870752" cy="8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302" name="Google Shape;302;p23"/>
          <p:cNvSpPr txBox="1"/>
          <p:nvPr/>
        </p:nvSpPr>
        <p:spPr>
          <a:xfrm>
            <a:off x="13293246" y="7871344"/>
            <a:ext cx="3980117" cy="8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303" name="Google Shape;303;p23"/>
          <p:cNvSpPr txBox="1"/>
          <p:nvPr/>
        </p:nvSpPr>
        <p:spPr>
          <a:xfrm>
            <a:off x="13293246" y="3809938"/>
            <a:ext cx="387075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Competitor 3</a:t>
            </a:r>
            <a:endParaRPr/>
          </a:p>
        </p:txBody>
      </p:sp>
      <p:sp>
        <p:nvSpPr>
          <p:cNvPr id="304" name="Google Shape;304;p23"/>
          <p:cNvSpPr txBox="1"/>
          <p:nvPr/>
        </p:nvSpPr>
        <p:spPr>
          <a:xfrm>
            <a:off x="13293246" y="7137478"/>
            <a:ext cx="387075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Competitor 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4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>
            <a:off x="11552609" y="-788026"/>
            <a:ext cx="12646292" cy="115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4"/>
          <p:cNvSpPr txBox="1"/>
          <p:nvPr/>
        </p:nvSpPr>
        <p:spPr>
          <a:xfrm>
            <a:off x="9435813" y="4191610"/>
            <a:ext cx="5492628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YEAR: 2022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ROLE: WRITE YOUR ROLE</a:t>
            </a:r>
            <a:endParaRPr/>
          </a:p>
        </p:txBody>
      </p:sp>
      <p:sp>
        <p:nvSpPr>
          <p:cNvPr id="311" name="Google Shape;311;p24"/>
          <p:cNvSpPr txBox="1"/>
          <p:nvPr/>
        </p:nvSpPr>
        <p:spPr>
          <a:xfrm>
            <a:off x="9435813" y="6186618"/>
            <a:ext cx="6615666" cy="2501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803696" y="4239235"/>
            <a:ext cx="7978044" cy="7979640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0306" r="-38539" t="-621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 rot="5400000">
            <a:off x="1650003" y="1222748"/>
            <a:ext cx="4622187" cy="4790802"/>
            <a:chOff x="0" y="-47625"/>
            <a:chExt cx="1217366" cy="1261775"/>
          </a:xfrm>
        </p:grpSpPr>
        <p:sp>
          <p:nvSpPr>
            <p:cNvPr id="314" name="Google Shape;314;p24"/>
            <p:cNvSpPr/>
            <p:nvPr/>
          </p:nvSpPr>
          <p:spPr>
            <a:xfrm>
              <a:off x="0" y="0"/>
              <a:ext cx="1217366" cy="1214150"/>
            </a:xfrm>
            <a:custGeom>
              <a:rect b="b" l="l" r="r" t="t"/>
              <a:pathLst>
                <a:path extrusionOk="0" h="1214150" w="1217366">
                  <a:moveTo>
                    <a:pt x="85422" y="0"/>
                  </a:moveTo>
                  <a:lnTo>
                    <a:pt x="1131944" y="0"/>
                  </a:lnTo>
                  <a:cubicBezTo>
                    <a:pt x="1154599" y="0"/>
                    <a:pt x="1176327" y="9000"/>
                    <a:pt x="1192347" y="25020"/>
                  </a:cubicBezTo>
                  <a:cubicBezTo>
                    <a:pt x="1208366" y="41039"/>
                    <a:pt x="1217366" y="62767"/>
                    <a:pt x="1217366" y="85422"/>
                  </a:cubicBezTo>
                  <a:lnTo>
                    <a:pt x="1217366" y="1128728"/>
                  </a:lnTo>
                  <a:cubicBezTo>
                    <a:pt x="1217366" y="1151383"/>
                    <a:pt x="1208366" y="1173111"/>
                    <a:pt x="1192347" y="1189130"/>
                  </a:cubicBezTo>
                  <a:cubicBezTo>
                    <a:pt x="1176327" y="1205150"/>
                    <a:pt x="1154599" y="1214150"/>
                    <a:pt x="1131944" y="1214150"/>
                  </a:cubicBezTo>
                  <a:lnTo>
                    <a:pt x="85422" y="1214150"/>
                  </a:lnTo>
                  <a:cubicBezTo>
                    <a:pt x="62767" y="1214150"/>
                    <a:pt x="41039" y="1205150"/>
                    <a:pt x="25020" y="1189130"/>
                  </a:cubicBezTo>
                  <a:cubicBezTo>
                    <a:pt x="9000" y="1173111"/>
                    <a:pt x="0" y="1151383"/>
                    <a:pt x="0" y="1128728"/>
                  </a:cubicBezTo>
                  <a:lnTo>
                    <a:pt x="0" y="85422"/>
                  </a:lnTo>
                  <a:cubicBezTo>
                    <a:pt x="0" y="62767"/>
                    <a:pt x="9000" y="41039"/>
                    <a:pt x="25020" y="25020"/>
                  </a:cubicBezTo>
                  <a:cubicBezTo>
                    <a:pt x="41039" y="9000"/>
                    <a:pt x="62767" y="0"/>
                    <a:pt x="85422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24"/>
          <p:cNvSpPr txBox="1"/>
          <p:nvPr/>
        </p:nvSpPr>
        <p:spPr>
          <a:xfrm>
            <a:off x="1960874" y="2246549"/>
            <a:ext cx="3819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Your Project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/>
          <p:nvPr/>
        </p:nvSpPr>
        <p:spPr>
          <a:xfrm>
            <a:off x="0" y="-197827"/>
            <a:ext cx="2406998" cy="10682654"/>
          </a:xfrm>
          <a:custGeom>
            <a:rect b="b" l="l" r="r" t="t"/>
            <a:pathLst>
              <a:path extrusionOk="0" h="4517048" w="1017774">
                <a:moveTo>
                  <a:pt x="893314" y="4517048"/>
                </a:moveTo>
                <a:lnTo>
                  <a:pt x="124460" y="4517048"/>
                </a:lnTo>
                <a:cubicBezTo>
                  <a:pt x="55880" y="4517048"/>
                  <a:pt x="0" y="4461168"/>
                  <a:pt x="0" y="439258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93314" y="0"/>
                </a:lnTo>
                <a:cubicBezTo>
                  <a:pt x="961894" y="0"/>
                  <a:pt x="1017774" y="55880"/>
                  <a:pt x="1017774" y="124460"/>
                </a:cubicBezTo>
                <a:lnTo>
                  <a:pt x="1017774" y="4392588"/>
                </a:lnTo>
                <a:cubicBezTo>
                  <a:pt x="1017774" y="4461168"/>
                  <a:pt x="961894" y="4517048"/>
                  <a:pt x="893314" y="4517048"/>
                </a:cubicBezTo>
                <a:close/>
              </a:path>
            </a:pathLst>
          </a:custGeom>
          <a:solidFill>
            <a:srgbClr val="9EDD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"/>
          <p:cNvSpPr/>
          <p:nvPr/>
        </p:nvSpPr>
        <p:spPr>
          <a:xfrm>
            <a:off x="5375732" y="1028700"/>
            <a:ext cx="3291224" cy="4936837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1945" r="-7194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-420256" y="1028700"/>
            <a:ext cx="5486400" cy="82296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496" r="-6249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5"/>
          <p:cNvSpPr/>
          <p:nvPr/>
        </p:nvSpPr>
        <p:spPr>
          <a:xfrm>
            <a:off x="8976173" y="1028700"/>
            <a:ext cx="4936837" cy="4937824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5014" r="-2501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10951065" y="6296355"/>
            <a:ext cx="2961945" cy="2962537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5014" r="-2501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/>
          <p:nvPr/>
        </p:nvSpPr>
        <p:spPr>
          <a:xfrm>
            <a:off x="5375732" y="6296355"/>
            <a:ext cx="5265154" cy="2961945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9264" l="0" r="0" t="-926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25"/>
          <p:cNvGrpSpPr/>
          <p:nvPr/>
        </p:nvGrpSpPr>
        <p:grpSpPr>
          <a:xfrm>
            <a:off x="10951065" y="1669312"/>
            <a:ext cx="6234087" cy="3905456"/>
            <a:chOff x="0" y="-47625"/>
            <a:chExt cx="1641899" cy="1028597"/>
          </a:xfrm>
        </p:grpSpPr>
        <p:sp>
          <p:nvSpPr>
            <p:cNvPr id="328" name="Google Shape;328;p25"/>
            <p:cNvSpPr/>
            <p:nvPr/>
          </p:nvSpPr>
          <p:spPr>
            <a:xfrm>
              <a:off x="0" y="0"/>
              <a:ext cx="1641899" cy="980972"/>
            </a:xfrm>
            <a:custGeom>
              <a:rect b="b" l="l" r="r" t="t"/>
              <a:pathLst>
                <a:path extrusionOk="0" h="980972" w="1641899">
                  <a:moveTo>
                    <a:pt x="63335" y="0"/>
                  </a:moveTo>
                  <a:lnTo>
                    <a:pt x="1578564" y="0"/>
                  </a:lnTo>
                  <a:cubicBezTo>
                    <a:pt x="1595362" y="0"/>
                    <a:pt x="1611471" y="6673"/>
                    <a:pt x="1623349" y="18550"/>
                  </a:cubicBezTo>
                  <a:cubicBezTo>
                    <a:pt x="1635227" y="30428"/>
                    <a:pt x="1641899" y="46538"/>
                    <a:pt x="1641899" y="63335"/>
                  </a:cubicBezTo>
                  <a:lnTo>
                    <a:pt x="1641899" y="917636"/>
                  </a:lnTo>
                  <a:cubicBezTo>
                    <a:pt x="1641899" y="934434"/>
                    <a:pt x="1635227" y="950543"/>
                    <a:pt x="1623349" y="962421"/>
                  </a:cubicBezTo>
                  <a:cubicBezTo>
                    <a:pt x="1611471" y="974299"/>
                    <a:pt x="1595362" y="980972"/>
                    <a:pt x="1578564" y="980972"/>
                  </a:cubicBezTo>
                  <a:lnTo>
                    <a:pt x="63335" y="980972"/>
                  </a:lnTo>
                  <a:cubicBezTo>
                    <a:pt x="46538" y="980972"/>
                    <a:pt x="30428" y="974299"/>
                    <a:pt x="18550" y="962421"/>
                  </a:cubicBezTo>
                  <a:cubicBezTo>
                    <a:pt x="6673" y="950543"/>
                    <a:pt x="0" y="934434"/>
                    <a:pt x="0" y="917636"/>
                  </a:cubicBezTo>
                  <a:lnTo>
                    <a:pt x="0" y="63335"/>
                  </a:lnTo>
                  <a:cubicBezTo>
                    <a:pt x="0" y="46538"/>
                    <a:pt x="6673" y="30428"/>
                    <a:pt x="18550" y="18550"/>
                  </a:cubicBezTo>
                  <a:cubicBezTo>
                    <a:pt x="30428" y="6673"/>
                    <a:pt x="46538" y="0"/>
                    <a:pt x="63335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25"/>
          <p:cNvSpPr txBox="1"/>
          <p:nvPr/>
        </p:nvSpPr>
        <p:spPr>
          <a:xfrm>
            <a:off x="12135333" y="2340851"/>
            <a:ext cx="4525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Gallery Image</a:t>
            </a:r>
            <a:endParaRPr/>
          </a:p>
        </p:txBody>
      </p:sp>
      <p:sp>
        <p:nvSpPr>
          <p:cNvPr id="331" name="Google Shape;331;p25"/>
          <p:cNvSpPr txBox="1"/>
          <p:nvPr/>
        </p:nvSpPr>
        <p:spPr>
          <a:xfrm>
            <a:off x="2997548" y="9553575"/>
            <a:ext cx="10915463" cy="521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What can you say about your projects? Share it here!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6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-2782162" y="1623736"/>
            <a:ext cx="10116962" cy="924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/>
          <p:nvPr/>
        </p:nvSpPr>
        <p:spPr>
          <a:xfrm>
            <a:off x="804609" y="3502723"/>
            <a:ext cx="6972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Market Research</a:t>
            </a:r>
            <a:endParaRPr/>
          </a:p>
        </p:txBody>
      </p:sp>
      <p:sp>
        <p:nvSpPr>
          <p:cNvPr id="338" name="Google Shape;338;p26"/>
          <p:cNvSpPr txBox="1"/>
          <p:nvPr/>
        </p:nvSpPr>
        <p:spPr>
          <a:xfrm>
            <a:off x="867683" y="6474839"/>
            <a:ext cx="6867166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the featured statistic</a:t>
            </a:r>
            <a:endParaRPr/>
          </a:p>
        </p:txBody>
      </p:sp>
      <p:grpSp>
        <p:nvGrpSpPr>
          <p:cNvPr id="339" name="Google Shape;339;p26"/>
          <p:cNvGrpSpPr/>
          <p:nvPr/>
        </p:nvGrpSpPr>
        <p:grpSpPr>
          <a:xfrm>
            <a:off x="9660692" y="197143"/>
            <a:ext cx="7430313" cy="3266928"/>
            <a:chOff x="0" y="-47625"/>
            <a:chExt cx="1956955" cy="860425"/>
          </a:xfrm>
        </p:grpSpPr>
        <p:sp>
          <p:nvSpPr>
            <p:cNvPr id="340" name="Google Shape;340;p26"/>
            <p:cNvSpPr/>
            <p:nvPr/>
          </p:nvSpPr>
          <p:spPr>
            <a:xfrm>
              <a:off x="0" y="0"/>
              <a:ext cx="1956955" cy="755632"/>
            </a:xfrm>
            <a:custGeom>
              <a:rect b="b" l="l" r="r" t="t"/>
              <a:pathLst>
                <a:path extrusionOk="0" h="755632" w="1956955">
                  <a:moveTo>
                    <a:pt x="53139" y="0"/>
                  </a:moveTo>
                  <a:lnTo>
                    <a:pt x="1903816" y="0"/>
                  </a:lnTo>
                  <a:cubicBezTo>
                    <a:pt x="1933164" y="0"/>
                    <a:pt x="1956955" y="23791"/>
                    <a:pt x="1956955" y="53139"/>
                  </a:cubicBezTo>
                  <a:lnTo>
                    <a:pt x="1956955" y="702494"/>
                  </a:lnTo>
                  <a:cubicBezTo>
                    <a:pt x="1956955" y="731841"/>
                    <a:pt x="1933164" y="755632"/>
                    <a:pt x="1903816" y="755632"/>
                  </a:cubicBezTo>
                  <a:lnTo>
                    <a:pt x="53139" y="755632"/>
                  </a:lnTo>
                  <a:cubicBezTo>
                    <a:pt x="23791" y="755632"/>
                    <a:pt x="0" y="731841"/>
                    <a:pt x="0" y="702494"/>
                  </a:cubicBezTo>
                  <a:lnTo>
                    <a:pt x="0" y="53139"/>
                  </a:lnTo>
                  <a:cubicBezTo>
                    <a:pt x="0" y="23791"/>
                    <a:pt x="23791" y="0"/>
                    <a:pt x="53139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26"/>
          <p:cNvSpPr txBox="1"/>
          <p:nvPr/>
        </p:nvSpPr>
        <p:spPr>
          <a:xfrm>
            <a:off x="11385778" y="1161615"/>
            <a:ext cx="3538878" cy="1225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grpSp>
        <p:nvGrpSpPr>
          <p:cNvPr id="343" name="Google Shape;343;p26"/>
          <p:cNvGrpSpPr/>
          <p:nvPr/>
        </p:nvGrpSpPr>
        <p:grpSpPr>
          <a:xfrm>
            <a:off x="9660692" y="3528153"/>
            <a:ext cx="7430313" cy="3266928"/>
            <a:chOff x="0" y="-47625"/>
            <a:chExt cx="1956955" cy="860425"/>
          </a:xfrm>
        </p:grpSpPr>
        <p:sp>
          <p:nvSpPr>
            <p:cNvPr id="344" name="Google Shape;344;p26"/>
            <p:cNvSpPr/>
            <p:nvPr/>
          </p:nvSpPr>
          <p:spPr>
            <a:xfrm>
              <a:off x="0" y="0"/>
              <a:ext cx="1956955" cy="755632"/>
            </a:xfrm>
            <a:custGeom>
              <a:rect b="b" l="l" r="r" t="t"/>
              <a:pathLst>
                <a:path extrusionOk="0" h="755632" w="1956955">
                  <a:moveTo>
                    <a:pt x="53139" y="0"/>
                  </a:moveTo>
                  <a:lnTo>
                    <a:pt x="1903816" y="0"/>
                  </a:lnTo>
                  <a:cubicBezTo>
                    <a:pt x="1933164" y="0"/>
                    <a:pt x="1956955" y="23791"/>
                    <a:pt x="1956955" y="53139"/>
                  </a:cubicBezTo>
                  <a:lnTo>
                    <a:pt x="1956955" y="702494"/>
                  </a:lnTo>
                  <a:cubicBezTo>
                    <a:pt x="1956955" y="731841"/>
                    <a:pt x="1933164" y="755632"/>
                    <a:pt x="1903816" y="755632"/>
                  </a:cubicBezTo>
                  <a:lnTo>
                    <a:pt x="53139" y="755632"/>
                  </a:lnTo>
                  <a:cubicBezTo>
                    <a:pt x="23791" y="755632"/>
                    <a:pt x="0" y="731841"/>
                    <a:pt x="0" y="702494"/>
                  </a:cubicBezTo>
                  <a:lnTo>
                    <a:pt x="0" y="53139"/>
                  </a:lnTo>
                  <a:cubicBezTo>
                    <a:pt x="0" y="23791"/>
                    <a:pt x="23791" y="0"/>
                    <a:pt x="53139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26"/>
          <p:cNvSpPr txBox="1"/>
          <p:nvPr/>
        </p:nvSpPr>
        <p:spPr>
          <a:xfrm>
            <a:off x="11385778" y="4492625"/>
            <a:ext cx="3538878" cy="1225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grpSp>
        <p:nvGrpSpPr>
          <p:cNvPr id="347" name="Google Shape;347;p26"/>
          <p:cNvGrpSpPr/>
          <p:nvPr/>
        </p:nvGrpSpPr>
        <p:grpSpPr>
          <a:xfrm>
            <a:off x="9660692" y="6859163"/>
            <a:ext cx="7430313" cy="3266928"/>
            <a:chOff x="0" y="-47625"/>
            <a:chExt cx="1956955" cy="860425"/>
          </a:xfrm>
        </p:grpSpPr>
        <p:sp>
          <p:nvSpPr>
            <p:cNvPr id="348" name="Google Shape;348;p26"/>
            <p:cNvSpPr/>
            <p:nvPr/>
          </p:nvSpPr>
          <p:spPr>
            <a:xfrm>
              <a:off x="0" y="0"/>
              <a:ext cx="1956955" cy="755632"/>
            </a:xfrm>
            <a:custGeom>
              <a:rect b="b" l="l" r="r" t="t"/>
              <a:pathLst>
                <a:path extrusionOk="0" h="755632" w="1956955">
                  <a:moveTo>
                    <a:pt x="53139" y="0"/>
                  </a:moveTo>
                  <a:lnTo>
                    <a:pt x="1903816" y="0"/>
                  </a:lnTo>
                  <a:cubicBezTo>
                    <a:pt x="1933164" y="0"/>
                    <a:pt x="1956955" y="23791"/>
                    <a:pt x="1956955" y="53139"/>
                  </a:cubicBezTo>
                  <a:lnTo>
                    <a:pt x="1956955" y="702494"/>
                  </a:lnTo>
                  <a:cubicBezTo>
                    <a:pt x="1956955" y="731841"/>
                    <a:pt x="1933164" y="755632"/>
                    <a:pt x="1903816" y="755632"/>
                  </a:cubicBezTo>
                  <a:lnTo>
                    <a:pt x="53139" y="755632"/>
                  </a:lnTo>
                  <a:cubicBezTo>
                    <a:pt x="23791" y="755632"/>
                    <a:pt x="0" y="731841"/>
                    <a:pt x="0" y="702494"/>
                  </a:cubicBezTo>
                  <a:lnTo>
                    <a:pt x="0" y="53139"/>
                  </a:lnTo>
                  <a:cubicBezTo>
                    <a:pt x="0" y="23791"/>
                    <a:pt x="23791" y="0"/>
                    <a:pt x="53139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26"/>
          <p:cNvSpPr txBox="1"/>
          <p:nvPr/>
        </p:nvSpPr>
        <p:spPr>
          <a:xfrm>
            <a:off x="11385778" y="7825796"/>
            <a:ext cx="3538878" cy="1225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grpSp>
        <p:nvGrpSpPr>
          <p:cNvPr id="351" name="Google Shape;351;p26"/>
          <p:cNvGrpSpPr/>
          <p:nvPr/>
        </p:nvGrpSpPr>
        <p:grpSpPr>
          <a:xfrm>
            <a:off x="8639961" y="787183"/>
            <a:ext cx="2041464" cy="2050615"/>
            <a:chOff x="3165" y="0"/>
            <a:chExt cx="998653" cy="1003129"/>
          </a:xfrm>
        </p:grpSpPr>
        <p:sp>
          <p:nvSpPr>
            <p:cNvPr id="352" name="Google Shape;352;p26"/>
            <p:cNvSpPr/>
            <p:nvPr/>
          </p:nvSpPr>
          <p:spPr>
            <a:xfrm>
              <a:off x="3165" y="0"/>
              <a:ext cx="998653" cy="1003129"/>
            </a:xfrm>
            <a:custGeom>
              <a:rect b="b" l="l" r="r" t="t"/>
              <a:pathLst>
                <a:path extrusionOk="0" h="1003129" w="998653">
                  <a:moveTo>
                    <a:pt x="499326" y="0"/>
                  </a:moveTo>
                  <a:cubicBezTo>
                    <a:pt x="775457" y="1235"/>
                    <a:pt x="998653" y="225431"/>
                    <a:pt x="998653" y="501565"/>
                  </a:cubicBezTo>
                  <a:cubicBezTo>
                    <a:pt x="998653" y="777698"/>
                    <a:pt x="775457" y="1001894"/>
                    <a:pt x="499326" y="1003129"/>
                  </a:cubicBezTo>
                  <a:cubicBezTo>
                    <a:pt x="223195" y="1001894"/>
                    <a:pt x="0" y="777698"/>
                    <a:pt x="0" y="501565"/>
                  </a:cubicBezTo>
                  <a:cubicBezTo>
                    <a:pt x="0" y="225431"/>
                    <a:pt x="223195" y="1235"/>
                    <a:pt x="499326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 txBox="1"/>
            <p:nvPr/>
          </p:nvSpPr>
          <p:spPr>
            <a:xfrm>
              <a:off x="98877" y="175464"/>
              <a:ext cx="807223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EDECEC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35%</a:t>
              </a: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8639961" y="4118193"/>
            <a:ext cx="2041464" cy="2050615"/>
            <a:chOff x="3165" y="0"/>
            <a:chExt cx="998653" cy="1003129"/>
          </a:xfrm>
        </p:grpSpPr>
        <p:sp>
          <p:nvSpPr>
            <p:cNvPr id="355" name="Google Shape;355;p26"/>
            <p:cNvSpPr/>
            <p:nvPr/>
          </p:nvSpPr>
          <p:spPr>
            <a:xfrm>
              <a:off x="3165" y="0"/>
              <a:ext cx="998653" cy="1003129"/>
            </a:xfrm>
            <a:custGeom>
              <a:rect b="b" l="l" r="r" t="t"/>
              <a:pathLst>
                <a:path extrusionOk="0" h="1003129" w="998653">
                  <a:moveTo>
                    <a:pt x="499326" y="0"/>
                  </a:moveTo>
                  <a:cubicBezTo>
                    <a:pt x="775457" y="1235"/>
                    <a:pt x="998653" y="225431"/>
                    <a:pt x="998653" y="501565"/>
                  </a:cubicBezTo>
                  <a:cubicBezTo>
                    <a:pt x="998653" y="777698"/>
                    <a:pt x="775457" y="1001894"/>
                    <a:pt x="499326" y="1003129"/>
                  </a:cubicBezTo>
                  <a:cubicBezTo>
                    <a:pt x="223195" y="1001894"/>
                    <a:pt x="0" y="777698"/>
                    <a:pt x="0" y="501565"/>
                  </a:cubicBezTo>
                  <a:cubicBezTo>
                    <a:pt x="0" y="225431"/>
                    <a:pt x="223195" y="1235"/>
                    <a:pt x="499326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6"/>
            <p:cNvSpPr txBox="1"/>
            <p:nvPr/>
          </p:nvSpPr>
          <p:spPr>
            <a:xfrm>
              <a:off x="98878" y="167097"/>
              <a:ext cx="807223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EDECEC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68%</a:t>
              </a:r>
              <a:endParaRPr/>
            </a:p>
          </p:txBody>
        </p:sp>
      </p:grpSp>
      <p:grpSp>
        <p:nvGrpSpPr>
          <p:cNvPr id="357" name="Google Shape;357;p26"/>
          <p:cNvGrpSpPr/>
          <p:nvPr/>
        </p:nvGrpSpPr>
        <p:grpSpPr>
          <a:xfrm>
            <a:off x="8639961" y="7449202"/>
            <a:ext cx="2041464" cy="2050615"/>
            <a:chOff x="3165" y="0"/>
            <a:chExt cx="998653" cy="1003129"/>
          </a:xfrm>
        </p:grpSpPr>
        <p:sp>
          <p:nvSpPr>
            <p:cNvPr id="358" name="Google Shape;358;p26"/>
            <p:cNvSpPr/>
            <p:nvPr/>
          </p:nvSpPr>
          <p:spPr>
            <a:xfrm>
              <a:off x="3165" y="0"/>
              <a:ext cx="998653" cy="1003129"/>
            </a:xfrm>
            <a:custGeom>
              <a:rect b="b" l="l" r="r" t="t"/>
              <a:pathLst>
                <a:path extrusionOk="0" h="1003129" w="998653">
                  <a:moveTo>
                    <a:pt x="499326" y="0"/>
                  </a:moveTo>
                  <a:cubicBezTo>
                    <a:pt x="775457" y="1235"/>
                    <a:pt x="998653" y="225431"/>
                    <a:pt x="998653" y="501565"/>
                  </a:cubicBezTo>
                  <a:cubicBezTo>
                    <a:pt x="998653" y="777698"/>
                    <a:pt x="775457" y="1001894"/>
                    <a:pt x="499326" y="1003129"/>
                  </a:cubicBezTo>
                  <a:cubicBezTo>
                    <a:pt x="223195" y="1001894"/>
                    <a:pt x="0" y="777698"/>
                    <a:pt x="0" y="501565"/>
                  </a:cubicBezTo>
                  <a:cubicBezTo>
                    <a:pt x="0" y="225431"/>
                    <a:pt x="223195" y="1235"/>
                    <a:pt x="499326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6"/>
            <p:cNvSpPr txBox="1"/>
            <p:nvPr/>
          </p:nvSpPr>
          <p:spPr>
            <a:xfrm>
              <a:off x="98879" y="166602"/>
              <a:ext cx="807223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EDECEC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12%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27"/>
          <p:cNvGrpSpPr/>
          <p:nvPr/>
        </p:nvGrpSpPr>
        <p:grpSpPr>
          <a:xfrm>
            <a:off x="8509153" y="395241"/>
            <a:ext cx="8898163" cy="9061179"/>
            <a:chOff x="0" y="-57150"/>
            <a:chExt cx="11864218" cy="12081573"/>
          </a:xfrm>
        </p:grpSpPr>
        <p:sp>
          <p:nvSpPr>
            <p:cNvPr id="365" name="Google Shape;365;p27"/>
            <p:cNvSpPr txBox="1"/>
            <p:nvPr/>
          </p:nvSpPr>
          <p:spPr>
            <a:xfrm>
              <a:off x="1217631" y="11433256"/>
              <a:ext cx="1278415" cy="59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2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Item 1</a:t>
              </a:r>
              <a:endParaRPr/>
            </a:p>
          </p:txBody>
        </p:sp>
        <p:sp>
          <p:nvSpPr>
            <p:cNvPr id="366" name="Google Shape;366;p27"/>
            <p:cNvSpPr txBox="1"/>
            <p:nvPr/>
          </p:nvSpPr>
          <p:spPr>
            <a:xfrm>
              <a:off x="3472041" y="11433256"/>
              <a:ext cx="1278415" cy="59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2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Item 2</a:t>
              </a:r>
              <a:endParaRPr/>
            </a:p>
          </p:txBody>
        </p:sp>
        <p:sp>
          <p:nvSpPr>
            <p:cNvPr id="367" name="Google Shape;367;p27"/>
            <p:cNvSpPr txBox="1"/>
            <p:nvPr/>
          </p:nvSpPr>
          <p:spPr>
            <a:xfrm>
              <a:off x="5726450" y="11433256"/>
              <a:ext cx="1278415" cy="59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2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Item 3</a:t>
              </a:r>
              <a:endParaRPr/>
            </a:p>
          </p:txBody>
        </p:sp>
        <p:sp>
          <p:nvSpPr>
            <p:cNvPr id="368" name="Google Shape;368;p27"/>
            <p:cNvSpPr txBox="1"/>
            <p:nvPr/>
          </p:nvSpPr>
          <p:spPr>
            <a:xfrm>
              <a:off x="7980860" y="11433256"/>
              <a:ext cx="1278415" cy="59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2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Item 4</a:t>
              </a:r>
              <a:endParaRPr/>
            </a:p>
          </p:txBody>
        </p:sp>
        <p:sp>
          <p:nvSpPr>
            <p:cNvPr id="369" name="Google Shape;369;p27"/>
            <p:cNvSpPr txBox="1"/>
            <p:nvPr/>
          </p:nvSpPr>
          <p:spPr>
            <a:xfrm>
              <a:off x="10235269" y="11433256"/>
              <a:ext cx="1278415" cy="59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2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Item 5</a:t>
              </a:r>
              <a:endParaRPr/>
            </a:p>
          </p:txBody>
        </p:sp>
        <p:grpSp>
          <p:nvGrpSpPr>
            <p:cNvPr id="370" name="Google Shape;370;p27"/>
            <p:cNvGrpSpPr/>
            <p:nvPr/>
          </p:nvGrpSpPr>
          <p:grpSpPr>
            <a:xfrm>
              <a:off x="867098" y="260220"/>
              <a:ext cx="10997120" cy="11010697"/>
              <a:chOff x="0" y="-6350"/>
              <a:chExt cx="10287000" cy="10299700"/>
            </a:xfrm>
          </p:grpSpPr>
          <p:sp>
            <p:nvSpPr>
              <p:cNvPr id="371" name="Google Shape;371;p27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3D2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72" name="Google Shape;372;p27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3D2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73" name="Google Shape;373;p27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3D2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74" name="Google Shape;374;p27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3D2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75" name="Google Shape;375;p27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3D2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376" name="Google Shape;376;p27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3D2F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377" name="Google Shape;377;p27"/>
            <p:cNvSpPr txBox="1"/>
            <p:nvPr/>
          </p:nvSpPr>
          <p:spPr>
            <a:xfrm>
              <a:off x="0" y="-57150"/>
              <a:ext cx="640820" cy="59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2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50 </a:t>
              </a:r>
              <a:endParaRPr/>
            </a:p>
          </p:txBody>
        </p:sp>
        <p:sp>
          <p:nvSpPr>
            <p:cNvPr id="378" name="Google Shape;378;p27"/>
            <p:cNvSpPr txBox="1"/>
            <p:nvPr/>
          </p:nvSpPr>
          <p:spPr>
            <a:xfrm>
              <a:off x="0" y="2142274"/>
              <a:ext cx="640820" cy="59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2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40 </a:t>
              </a:r>
              <a:endParaRPr/>
            </a:p>
          </p:txBody>
        </p:sp>
        <p:sp>
          <p:nvSpPr>
            <p:cNvPr id="379" name="Google Shape;379;p27"/>
            <p:cNvSpPr txBox="1"/>
            <p:nvPr/>
          </p:nvSpPr>
          <p:spPr>
            <a:xfrm>
              <a:off x="0" y="4341698"/>
              <a:ext cx="640820" cy="59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2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30 </a:t>
              </a:r>
              <a:endParaRPr/>
            </a:p>
          </p:txBody>
        </p:sp>
        <p:sp>
          <p:nvSpPr>
            <p:cNvPr id="380" name="Google Shape;380;p27"/>
            <p:cNvSpPr txBox="1"/>
            <p:nvPr/>
          </p:nvSpPr>
          <p:spPr>
            <a:xfrm>
              <a:off x="0" y="6541122"/>
              <a:ext cx="640820" cy="59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2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20 </a:t>
              </a:r>
              <a:endParaRPr/>
            </a:p>
          </p:txBody>
        </p:sp>
        <p:sp>
          <p:nvSpPr>
            <p:cNvPr id="381" name="Google Shape;381;p27"/>
            <p:cNvSpPr txBox="1"/>
            <p:nvPr/>
          </p:nvSpPr>
          <p:spPr>
            <a:xfrm>
              <a:off x="0" y="8740546"/>
              <a:ext cx="640820" cy="59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2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10 </a:t>
              </a:r>
              <a:endParaRPr/>
            </a:p>
          </p:txBody>
        </p:sp>
        <p:sp>
          <p:nvSpPr>
            <p:cNvPr id="382" name="Google Shape;382;p27"/>
            <p:cNvSpPr txBox="1"/>
            <p:nvPr/>
          </p:nvSpPr>
          <p:spPr>
            <a:xfrm>
              <a:off x="262370" y="10939970"/>
              <a:ext cx="378450" cy="59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2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0 </a:t>
              </a:r>
              <a:endParaRPr/>
            </a:p>
          </p:txBody>
        </p:sp>
        <p:grpSp>
          <p:nvGrpSpPr>
            <p:cNvPr id="383" name="Google Shape;383;p27"/>
            <p:cNvGrpSpPr/>
            <p:nvPr/>
          </p:nvGrpSpPr>
          <p:grpSpPr>
            <a:xfrm>
              <a:off x="865246" y="260220"/>
              <a:ext cx="10998972" cy="11003908"/>
              <a:chOff x="-1732" y="-6350"/>
              <a:chExt cx="10288732" cy="10293350"/>
            </a:xfrm>
          </p:grpSpPr>
          <p:sp>
            <p:nvSpPr>
              <p:cNvPr id="384" name="Google Shape;384;p27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rect b="b" l="l" r="r" t="t"/>
                <a:pathLst>
                  <a:path extrusionOk="0" h="2070137" w="1855125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9EDD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rect b="b" l="l" r="r" t="t"/>
                <a:pathLst>
                  <a:path extrusionOk="0" h="4121150" w="185166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9EDD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rect b="b" l="l" r="r" t="t"/>
                <a:pathLst>
                  <a:path extrusionOk="0" h="6178550" w="185166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9EDD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7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rect b="b" l="l" r="r" t="t"/>
                <a:pathLst>
                  <a:path extrusionOk="0" h="8235950" w="185166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9EDD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7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rect b="b" l="l" r="r" t="t"/>
                <a:pathLst>
                  <a:path extrusionOk="0" h="10293350" w="185166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9EDD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7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rect b="b" l="l" r="r" t="t"/>
                <a:pathLst>
                  <a:path extrusionOk="0" h="103505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336430"/>
              </a:solidFill>
              <a:ln>
                <a:noFill/>
              </a:ln>
            </p:spPr>
          </p:sp>
          <p:sp>
            <p:nvSpPr>
              <p:cNvPr id="390" name="Google Shape;390;p27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rect b="b" l="l" r="r" t="t"/>
                <a:pathLst>
                  <a:path extrusionOk="0" h="329692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336430"/>
              </a:solidFill>
              <a:ln>
                <a:noFill/>
              </a:ln>
            </p:spPr>
          </p:sp>
          <p:sp>
            <p:nvSpPr>
              <p:cNvPr id="391" name="Google Shape;391;p27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rect b="b" l="l" r="r" t="t"/>
                <a:pathLst>
                  <a:path extrusionOk="0" h="5148792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336430"/>
              </a:solidFill>
              <a:ln>
                <a:noFill/>
              </a:ln>
            </p:spPr>
          </p:sp>
          <p:sp>
            <p:nvSpPr>
              <p:cNvPr id="392" name="Google Shape;392;p27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rect b="b" l="l" r="r" t="t"/>
                <a:pathLst>
                  <a:path extrusionOk="0" h="65887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336430"/>
              </a:solidFill>
              <a:ln>
                <a:noFill/>
              </a:ln>
            </p:spPr>
          </p:sp>
          <p:sp>
            <p:nvSpPr>
              <p:cNvPr id="393" name="Google Shape;393;p27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rect b="b" l="l" r="r" t="t"/>
                <a:pathLst>
                  <a:path extrusionOk="0" h="864641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336430"/>
              </a:solidFill>
              <a:ln>
                <a:noFill/>
              </a:ln>
            </p:spPr>
          </p:sp>
          <p:sp>
            <p:nvSpPr>
              <p:cNvPr id="394" name="Google Shape;394;p27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rect b="b" l="l" r="r" t="t"/>
                <a:pathLst>
                  <a:path extrusionOk="0" h="12000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3D2F"/>
              </a:solidFill>
              <a:ln>
                <a:noFill/>
              </a:ln>
            </p:spPr>
          </p:sp>
          <p:sp>
            <p:nvSpPr>
              <p:cNvPr id="395" name="Google Shape;395;p27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rect b="b" l="l" r="r" t="t"/>
                <a:pathLst>
                  <a:path extrusionOk="0" h="16484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293D2F"/>
              </a:solidFill>
              <a:ln>
                <a:noFill/>
              </a:ln>
            </p:spPr>
          </p:sp>
          <p:sp>
            <p:nvSpPr>
              <p:cNvPr id="396" name="Google Shape;396;p27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rect b="b" l="l" r="r" t="t"/>
                <a:pathLst>
                  <a:path extrusionOk="0" h="3089275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293D2F"/>
              </a:solidFill>
              <a:ln>
                <a:noFill/>
              </a:ln>
            </p:spPr>
          </p:sp>
          <p:sp>
            <p:nvSpPr>
              <p:cNvPr id="397" name="Google Shape;397;p27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rect b="b" l="l" r="r" t="t"/>
                <a:pathLst>
                  <a:path extrusionOk="0" h="3706178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293D2F"/>
              </a:solidFill>
              <a:ln>
                <a:noFill/>
              </a:ln>
            </p:spPr>
          </p:sp>
          <p:sp>
            <p:nvSpPr>
              <p:cNvPr id="398" name="Google Shape;398;p27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rect b="b" l="l" r="r" t="t"/>
                <a:pathLst>
                  <a:path extrusionOk="0" h="452907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293D2F"/>
              </a:solidFill>
              <a:ln>
                <a:noFill/>
              </a:ln>
            </p:spPr>
          </p:sp>
        </p:grpSp>
      </p:grpSp>
      <p:pic>
        <p:nvPicPr>
          <p:cNvPr id="399" name="Google Shape;399;p27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-4600571" y="212046"/>
            <a:ext cx="10116962" cy="924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7"/>
          <p:cNvGrpSpPr/>
          <p:nvPr/>
        </p:nvGrpSpPr>
        <p:grpSpPr>
          <a:xfrm>
            <a:off x="804609" y="5302455"/>
            <a:ext cx="6108974" cy="4153965"/>
            <a:chOff x="0" y="0"/>
            <a:chExt cx="8145300" cy="5538620"/>
          </a:xfrm>
        </p:grpSpPr>
        <p:sp>
          <p:nvSpPr>
            <p:cNvPr id="401" name="Google Shape;401;p27"/>
            <p:cNvSpPr txBox="1"/>
            <p:nvPr/>
          </p:nvSpPr>
          <p:spPr>
            <a:xfrm>
              <a:off x="0" y="0"/>
              <a:ext cx="8145300" cy="36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293D2F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Predicted Growth</a:t>
              </a:r>
              <a:endParaRPr/>
            </a:p>
          </p:txBody>
        </p:sp>
        <p:sp>
          <p:nvSpPr>
            <p:cNvPr id="402" name="Google Shape;402;p27"/>
            <p:cNvSpPr txBox="1"/>
            <p:nvPr/>
          </p:nvSpPr>
          <p:spPr>
            <a:xfrm>
              <a:off x="0" y="4035787"/>
              <a:ext cx="6183953" cy="1502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Elaborate on the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featured statistic.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flipH="1" rot="-337321">
            <a:off x="12731892" y="418236"/>
            <a:ext cx="9246308" cy="844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flipH="1">
            <a:off x="-5832897" y="1028700"/>
            <a:ext cx="11164294" cy="10201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28"/>
          <p:cNvGrpSpPr/>
          <p:nvPr/>
        </p:nvGrpSpPr>
        <p:grpSpPr>
          <a:xfrm>
            <a:off x="543443" y="4967208"/>
            <a:ext cx="16752918" cy="1503493"/>
            <a:chOff x="-2823" y="-92"/>
            <a:chExt cx="1275645" cy="114483"/>
          </a:xfrm>
        </p:grpSpPr>
        <p:sp>
          <p:nvSpPr>
            <p:cNvPr id="410" name="Google Shape;410;p28"/>
            <p:cNvSpPr/>
            <p:nvPr/>
          </p:nvSpPr>
          <p:spPr>
            <a:xfrm>
              <a:off x="-2823" y="-92"/>
              <a:ext cx="1275645" cy="114483"/>
            </a:xfrm>
            <a:custGeom>
              <a:rect b="b" l="l" r="r" t="t"/>
              <a:pathLst>
                <a:path extrusionOk="0" h="114483" w="1275645">
                  <a:moveTo>
                    <a:pt x="59973" y="92"/>
                  </a:moveTo>
                  <a:lnTo>
                    <a:pt x="1215673" y="92"/>
                  </a:lnTo>
                  <a:cubicBezTo>
                    <a:pt x="1236152" y="0"/>
                    <a:pt x="1255114" y="10873"/>
                    <a:pt x="1265380" y="28593"/>
                  </a:cubicBezTo>
                  <a:cubicBezTo>
                    <a:pt x="1275646" y="46313"/>
                    <a:pt x="1275646" y="68171"/>
                    <a:pt x="1265380" y="85891"/>
                  </a:cubicBezTo>
                  <a:cubicBezTo>
                    <a:pt x="1255114" y="103611"/>
                    <a:pt x="1236152" y="114484"/>
                    <a:pt x="12156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-2823" y="-92"/>
              <a:ext cx="907345" cy="114483"/>
            </a:xfrm>
            <a:custGeom>
              <a:rect b="b" l="l" r="r" t="t"/>
              <a:pathLst>
                <a:path extrusionOk="0" h="114483" w="907345">
                  <a:moveTo>
                    <a:pt x="59973" y="92"/>
                  </a:moveTo>
                  <a:lnTo>
                    <a:pt x="847373" y="92"/>
                  </a:lnTo>
                  <a:cubicBezTo>
                    <a:pt x="867852" y="0"/>
                    <a:pt x="886814" y="10873"/>
                    <a:pt x="897080" y="28593"/>
                  </a:cubicBezTo>
                  <a:cubicBezTo>
                    <a:pt x="907346" y="46313"/>
                    <a:pt x="907346" y="68171"/>
                    <a:pt x="897080" y="85891"/>
                  </a:cubicBezTo>
                  <a:cubicBezTo>
                    <a:pt x="886814" y="103611"/>
                    <a:pt x="867852" y="114484"/>
                    <a:pt x="847373" y="114392"/>
                  </a:cubicBezTo>
                  <a:lnTo>
                    <a:pt x="59973" y="114392"/>
                  </a:lnTo>
                  <a:cubicBezTo>
                    <a:pt x="39494" y="114484"/>
                    <a:pt x="20532" y="103611"/>
                    <a:pt x="10266" y="85891"/>
                  </a:cubicBezTo>
                  <a:cubicBezTo>
                    <a:pt x="0" y="68171"/>
                    <a:pt x="0" y="46313"/>
                    <a:pt x="10266" y="28593"/>
                  </a:cubicBezTo>
                  <a:cubicBezTo>
                    <a:pt x="20532" y="10873"/>
                    <a:pt x="39494" y="0"/>
                    <a:pt x="59973" y="92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2" name="Google Shape;41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2659" y="4377542"/>
            <a:ext cx="1430472" cy="18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0498840" y="3467212"/>
            <a:ext cx="2782376" cy="279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9698" y="4307569"/>
            <a:ext cx="2485405" cy="19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4954" y="3025544"/>
            <a:ext cx="1670022" cy="323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28"/>
          <p:cNvGrpSpPr/>
          <p:nvPr/>
        </p:nvGrpSpPr>
        <p:grpSpPr>
          <a:xfrm>
            <a:off x="1124312" y="5109889"/>
            <a:ext cx="1388558" cy="1336592"/>
            <a:chOff x="-112435" y="-191897"/>
            <a:chExt cx="1851410" cy="1782122"/>
          </a:xfrm>
        </p:grpSpPr>
        <p:grpSp>
          <p:nvGrpSpPr>
            <p:cNvPr id="417" name="Google Shape;417;p28"/>
            <p:cNvGrpSpPr/>
            <p:nvPr/>
          </p:nvGrpSpPr>
          <p:grpSpPr>
            <a:xfrm rot="-942667">
              <a:off x="932562" y="714300"/>
              <a:ext cx="712167" cy="794340"/>
              <a:chOff x="76200" y="0"/>
              <a:chExt cx="660400" cy="736600"/>
            </a:xfrm>
          </p:grpSpPr>
          <p:sp>
            <p:nvSpPr>
              <p:cNvPr id="418" name="Google Shape;418;p28"/>
              <p:cNvSpPr/>
              <p:nvPr/>
            </p:nvSpPr>
            <p:spPr>
              <a:xfrm>
                <a:off x="317685" y="0"/>
                <a:ext cx="129606" cy="385444"/>
              </a:xfrm>
              <a:custGeom>
                <a:rect b="b" l="l" r="r" t="t"/>
                <a:pathLst>
                  <a:path extrusionOk="0" h="385444" w="129606">
                    <a:moveTo>
                      <a:pt x="64803" y="0"/>
                    </a:moveTo>
                    <a:lnTo>
                      <a:pt x="64803" y="0"/>
                    </a:lnTo>
                    <a:cubicBezTo>
                      <a:pt x="129606" y="120310"/>
                      <a:pt x="129606" y="265134"/>
                      <a:pt x="64803" y="385444"/>
                    </a:cubicBezTo>
                    <a:cubicBezTo>
                      <a:pt x="0" y="265134"/>
                      <a:pt x="0" y="120310"/>
                      <a:pt x="6480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28575">
                <a:solidFill>
                  <a:srgbClr val="293D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" name="Google Shape;420;p28"/>
            <p:cNvGrpSpPr/>
            <p:nvPr/>
          </p:nvGrpSpPr>
          <p:grpSpPr>
            <a:xfrm rot="-8203289">
              <a:off x="62999" y="-55803"/>
              <a:ext cx="712168" cy="794340"/>
              <a:chOff x="76200" y="0"/>
              <a:chExt cx="660400" cy="736600"/>
            </a:xfrm>
          </p:grpSpPr>
          <p:sp>
            <p:nvSpPr>
              <p:cNvPr id="421" name="Google Shape;421;p28"/>
              <p:cNvSpPr/>
              <p:nvPr/>
            </p:nvSpPr>
            <p:spPr>
              <a:xfrm>
                <a:off x="237470" y="0"/>
                <a:ext cx="118448" cy="369487"/>
              </a:xfrm>
              <a:custGeom>
                <a:rect b="b" l="l" r="r" t="t"/>
                <a:pathLst>
                  <a:path extrusionOk="0" h="369487" w="118448">
                    <a:moveTo>
                      <a:pt x="59225" y="0"/>
                    </a:moveTo>
                    <a:lnTo>
                      <a:pt x="59225" y="0"/>
                    </a:lnTo>
                    <a:cubicBezTo>
                      <a:pt x="118449" y="116043"/>
                      <a:pt x="118449" y="253444"/>
                      <a:pt x="59225" y="369487"/>
                    </a:cubicBezTo>
                    <a:cubicBezTo>
                      <a:pt x="0" y="253444"/>
                      <a:pt x="0" y="116043"/>
                      <a:pt x="592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28575">
                <a:solidFill>
                  <a:srgbClr val="293D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" name="Google Shape;423;p28"/>
            <p:cNvGrpSpPr/>
            <p:nvPr/>
          </p:nvGrpSpPr>
          <p:grpSpPr>
            <a:xfrm rot="-2700000">
              <a:off x="906947" y="138520"/>
              <a:ext cx="509644" cy="568449"/>
              <a:chOff x="76200" y="0"/>
              <a:chExt cx="660400" cy="736600"/>
            </a:xfrm>
          </p:grpSpPr>
          <p:sp>
            <p:nvSpPr>
              <p:cNvPr id="424" name="Google Shape;424;p28"/>
              <p:cNvSpPr/>
              <p:nvPr/>
            </p:nvSpPr>
            <p:spPr>
              <a:xfrm>
                <a:off x="335665" y="0"/>
                <a:ext cx="141470" cy="401525"/>
              </a:xfrm>
              <a:custGeom>
                <a:rect b="b" l="l" r="r" t="t"/>
                <a:pathLst>
                  <a:path extrusionOk="0" h="401525" w="141470">
                    <a:moveTo>
                      <a:pt x="70735" y="0"/>
                    </a:moveTo>
                    <a:cubicBezTo>
                      <a:pt x="141470" y="124496"/>
                      <a:pt x="141470" y="277029"/>
                      <a:pt x="70735" y="401525"/>
                    </a:cubicBezTo>
                    <a:cubicBezTo>
                      <a:pt x="0" y="277029"/>
                      <a:pt x="0" y="124496"/>
                      <a:pt x="707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28575">
                <a:solidFill>
                  <a:srgbClr val="293D2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6" name="Google Shape;426;p28"/>
          <p:cNvSpPr txBox="1"/>
          <p:nvPr/>
        </p:nvSpPr>
        <p:spPr>
          <a:xfrm>
            <a:off x="855182" y="1499342"/>
            <a:ext cx="641743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Process</a:t>
            </a:r>
            <a:endParaRPr/>
          </a:p>
        </p:txBody>
      </p:sp>
      <p:sp>
        <p:nvSpPr>
          <p:cNvPr id="427" name="Google Shape;427;p28"/>
          <p:cNvSpPr txBox="1"/>
          <p:nvPr/>
        </p:nvSpPr>
        <p:spPr>
          <a:xfrm>
            <a:off x="1026621" y="6896239"/>
            <a:ext cx="1742606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Step 1</a:t>
            </a:r>
            <a:endParaRPr/>
          </a:p>
        </p:txBody>
      </p:sp>
      <p:sp>
        <p:nvSpPr>
          <p:cNvPr id="428" name="Google Shape;428;p28"/>
          <p:cNvSpPr txBox="1"/>
          <p:nvPr/>
        </p:nvSpPr>
        <p:spPr>
          <a:xfrm>
            <a:off x="3921400" y="6896239"/>
            <a:ext cx="21318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Step 2</a:t>
            </a:r>
            <a:endParaRPr/>
          </a:p>
        </p:txBody>
      </p:sp>
      <p:sp>
        <p:nvSpPr>
          <p:cNvPr id="429" name="Google Shape;429;p28"/>
          <p:cNvSpPr txBox="1"/>
          <p:nvPr/>
        </p:nvSpPr>
        <p:spPr>
          <a:xfrm>
            <a:off x="7253004" y="6896239"/>
            <a:ext cx="219325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Step 3</a:t>
            </a:r>
            <a:endParaRPr/>
          </a:p>
        </p:txBody>
      </p:sp>
      <p:sp>
        <p:nvSpPr>
          <p:cNvPr id="430" name="Google Shape;430;p28"/>
          <p:cNvSpPr txBox="1"/>
          <p:nvPr/>
        </p:nvSpPr>
        <p:spPr>
          <a:xfrm>
            <a:off x="10694942" y="6896681"/>
            <a:ext cx="198841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Step 4</a:t>
            </a:r>
            <a:endParaRPr/>
          </a:p>
        </p:txBody>
      </p:sp>
      <p:sp>
        <p:nvSpPr>
          <p:cNvPr id="431" name="Google Shape;431;p28"/>
          <p:cNvSpPr txBox="1"/>
          <p:nvPr/>
        </p:nvSpPr>
        <p:spPr>
          <a:xfrm>
            <a:off x="14155970" y="6896239"/>
            <a:ext cx="2111316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Step 5</a:t>
            </a:r>
            <a:endParaRPr/>
          </a:p>
        </p:txBody>
      </p:sp>
      <p:sp>
        <p:nvSpPr>
          <p:cNvPr id="432" name="Google Shape;432;p28"/>
          <p:cNvSpPr txBox="1"/>
          <p:nvPr/>
        </p:nvSpPr>
        <p:spPr>
          <a:xfrm>
            <a:off x="855182" y="7820606"/>
            <a:ext cx="2085486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the step here</a:t>
            </a:r>
            <a:endParaRPr/>
          </a:p>
        </p:txBody>
      </p:sp>
      <p:sp>
        <p:nvSpPr>
          <p:cNvPr id="433" name="Google Shape;433;p28"/>
          <p:cNvSpPr txBox="1"/>
          <p:nvPr/>
        </p:nvSpPr>
        <p:spPr>
          <a:xfrm>
            <a:off x="3872653" y="7820164"/>
            <a:ext cx="2085486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the step here</a:t>
            </a:r>
            <a:endParaRPr/>
          </a:p>
        </p:txBody>
      </p:sp>
      <p:sp>
        <p:nvSpPr>
          <p:cNvPr id="434" name="Google Shape;434;p28"/>
          <p:cNvSpPr txBox="1"/>
          <p:nvPr/>
        </p:nvSpPr>
        <p:spPr>
          <a:xfrm>
            <a:off x="7253004" y="7820164"/>
            <a:ext cx="2085486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the step here</a:t>
            </a:r>
            <a:endParaRPr/>
          </a:p>
        </p:txBody>
      </p:sp>
      <p:sp>
        <p:nvSpPr>
          <p:cNvPr id="435" name="Google Shape;435;p28"/>
          <p:cNvSpPr txBox="1"/>
          <p:nvPr/>
        </p:nvSpPr>
        <p:spPr>
          <a:xfrm>
            <a:off x="10646406" y="7820606"/>
            <a:ext cx="2085486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the step here</a:t>
            </a:r>
            <a:endParaRPr/>
          </a:p>
        </p:txBody>
      </p:sp>
      <p:sp>
        <p:nvSpPr>
          <p:cNvPr id="436" name="Google Shape;436;p28"/>
          <p:cNvSpPr txBox="1"/>
          <p:nvPr/>
        </p:nvSpPr>
        <p:spPr>
          <a:xfrm>
            <a:off x="14181800" y="7820606"/>
            <a:ext cx="2085486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the step here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"/>
          <p:cNvSpPr txBox="1"/>
          <p:nvPr/>
        </p:nvSpPr>
        <p:spPr>
          <a:xfrm>
            <a:off x="1073918" y="758455"/>
            <a:ext cx="397623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Ste</a:t>
            </a: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p One</a:t>
            </a:r>
            <a:endParaRPr/>
          </a:p>
        </p:txBody>
      </p:sp>
      <p:sp>
        <p:nvSpPr>
          <p:cNvPr id="442" name="Google Shape;442;p29"/>
          <p:cNvSpPr txBox="1"/>
          <p:nvPr/>
        </p:nvSpPr>
        <p:spPr>
          <a:xfrm>
            <a:off x="1073918" y="5514764"/>
            <a:ext cx="397623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Step Three</a:t>
            </a:r>
            <a:endParaRPr/>
          </a:p>
        </p:txBody>
      </p:sp>
      <p:sp>
        <p:nvSpPr>
          <p:cNvPr id="443" name="Google Shape;443;p29"/>
          <p:cNvSpPr txBox="1"/>
          <p:nvPr/>
        </p:nvSpPr>
        <p:spPr>
          <a:xfrm>
            <a:off x="1073918" y="1518856"/>
            <a:ext cx="3777157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Presentations are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communication tools</a:t>
            </a:r>
            <a:endParaRPr/>
          </a:p>
        </p:txBody>
      </p:sp>
      <p:sp>
        <p:nvSpPr>
          <p:cNvPr id="444" name="Google Shape;444;p29"/>
          <p:cNvSpPr txBox="1"/>
          <p:nvPr/>
        </p:nvSpPr>
        <p:spPr>
          <a:xfrm>
            <a:off x="1073918" y="6244167"/>
            <a:ext cx="3777157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Presentations are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communication tools</a:t>
            </a:r>
            <a:endParaRPr/>
          </a:p>
        </p:txBody>
      </p:sp>
      <p:sp>
        <p:nvSpPr>
          <p:cNvPr id="445" name="Google Shape;445;p29"/>
          <p:cNvSpPr txBox="1"/>
          <p:nvPr/>
        </p:nvSpPr>
        <p:spPr>
          <a:xfrm>
            <a:off x="13283067" y="789453"/>
            <a:ext cx="397623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tep Two</a:t>
            </a:r>
            <a:endParaRPr/>
          </a:p>
        </p:txBody>
      </p:sp>
      <p:sp>
        <p:nvSpPr>
          <p:cNvPr id="446" name="Google Shape;446;p29"/>
          <p:cNvSpPr txBox="1"/>
          <p:nvPr/>
        </p:nvSpPr>
        <p:spPr>
          <a:xfrm>
            <a:off x="13283067" y="5496878"/>
            <a:ext cx="3976233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Step Four</a:t>
            </a:r>
            <a:endParaRPr/>
          </a:p>
        </p:txBody>
      </p:sp>
      <p:sp>
        <p:nvSpPr>
          <p:cNvPr id="447" name="Google Shape;447;p29"/>
          <p:cNvSpPr txBox="1"/>
          <p:nvPr/>
        </p:nvSpPr>
        <p:spPr>
          <a:xfrm>
            <a:off x="13482143" y="1518856"/>
            <a:ext cx="3777157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Presentations are</a:t>
            </a:r>
            <a:endParaRPr/>
          </a:p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communication tools</a:t>
            </a:r>
            <a:endParaRPr/>
          </a:p>
        </p:txBody>
      </p:sp>
      <p:sp>
        <p:nvSpPr>
          <p:cNvPr id="448" name="Google Shape;448;p29"/>
          <p:cNvSpPr txBox="1"/>
          <p:nvPr/>
        </p:nvSpPr>
        <p:spPr>
          <a:xfrm>
            <a:off x="13482143" y="6226280"/>
            <a:ext cx="3777157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Presentations are</a:t>
            </a:r>
            <a:endParaRPr/>
          </a:p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communication tools</a:t>
            </a:r>
            <a:endParaRPr/>
          </a:p>
        </p:txBody>
      </p:sp>
      <p:grpSp>
        <p:nvGrpSpPr>
          <p:cNvPr id="449" name="Google Shape;449;p29"/>
          <p:cNvGrpSpPr/>
          <p:nvPr/>
        </p:nvGrpSpPr>
        <p:grpSpPr>
          <a:xfrm>
            <a:off x="3062035" y="7934781"/>
            <a:ext cx="12209149" cy="3905456"/>
            <a:chOff x="0" y="-47625"/>
            <a:chExt cx="3215578" cy="1028597"/>
          </a:xfrm>
        </p:grpSpPr>
        <p:sp>
          <p:nvSpPr>
            <p:cNvPr id="450" name="Google Shape;450;p29"/>
            <p:cNvSpPr/>
            <p:nvPr/>
          </p:nvSpPr>
          <p:spPr>
            <a:xfrm>
              <a:off x="0" y="0"/>
              <a:ext cx="3215578" cy="980972"/>
            </a:xfrm>
            <a:custGeom>
              <a:rect b="b" l="l" r="r" t="t"/>
              <a:pathLst>
                <a:path extrusionOk="0" h="980972" w="3215578">
                  <a:moveTo>
                    <a:pt x="32340" y="0"/>
                  </a:moveTo>
                  <a:lnTo>
                    <a:pt x="3183239" y="0"/>
                  </a:lnTo>
                  <a:cubicBezTo>
                    <a:pt x="3201099" y="0"/>
                    <a:pt x="3215578" y="14479"/>
                    <a:pt x="3215578" y="32340"/>
                  </a:cubicBezTo>
                  <a:lnTo>
                    <a:pt x="3215578" y="948632"/>
                  </a:lnTo>
                  <a:cubicBezTo>
                    <a:pt x="3215578" y="957209"/>
                    <a:pt x="3212171" y="965435"/>
                    <a:pt x="3206106" y="971500"/>
                  </a:cubicBezTo>
                  <a:cubicBezTo>
                    <a:pt x="3200041" y="977564"/>
                    <a:pt x="3191816" y="980972"/>
                    <a:pt x="3183239" y="980972"/>
                  </a:cubicBezTo>
                  <a:lnTo>
                    <a:pt x="32340" y="980972"/>
                  </a:lnTo>
                  <a:cubicBezTo>
                    <a:pt x="14479" y="980972"/>
                    <a:pt x="0" y="966493"/>
                    <a:pt x="0" y="948632"/>
                  </a:cubicBezTo>
                  <a:lnTo>
                    <a:pt x="0" y="32340"/>
                  </a:lnTo>
                  <a:cubicBezTo>
                    <a:pt x="0" y="14479"/>
                    <a:pt x="14479" y="0"/>
                    <a:pt x="32340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29"/>
          <p:cNvSpPr txBox="1"/>
          <p:nvPr/>
        </p:nvSpPr>
        <p:spPr>
          <a:xfrm>
            <a:off x="3479159" y="8572500"/>
            <a:ext cx="1125567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World Map Report</a:t>
            </a:r>
            <a:endParaRPr/>
          </a:p>
        </p:txBody>
      </p:sp>
      <p:grpSp>
        <p:nvGrpSpPr>
          <p:cNvPr id="453" name="Google Shape;453;p29"/>
          <p:cNvGrpSpPr/>
          <p:nvPr/>
        </p:nvGrpSpPr>
        <p:grpSpPr>
          <a:xfrm>
            <a:off x="4221741" y="1679945"/>
            <a:ext cx="10192904" cy="5048969"/>
            <a:chOff x="0" y="0"/>
            <a:chExt cx="13590538" cy="6731959"/>
          </a:xfrm>
        </p:grpSpPr>
        <p:pic>
          <p:nvPicPr>
            <p:cNvPr id="454" name="Google Shape;45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590538" cy="6731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12653" y="4133112"/>
              <a:ext cx="1038045" cy="1039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12653" y="617946"/>
              <a:ext cx="887796" cy="889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958362" y="4653080"/>
              <a:ext cx="614326" cy="615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64335" y="1062653"/>
              <a:ext cx="798444" cy="7998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30"/>
          <p:cNvGrpSpPr/>
          <p:nvPr/>
        </p:nvGrpSpPr>
        <p:grpSpPr>
          <a:xfrm>
            <a:off x="-811958" y="5892826"/>
            <a:ext cx="7906327" cy="4908524"/>
            <a:chOff x="0" y="-47625"/>
            <a:chExt cx="2082325" cy="1292780"/>
          </a:xfrm>
        </p:grpSpPr>
        <p:sp>
          <p:nvSpPr>
            <p:cNvPr id="464" name="Google Shape;464;p30"/>
            <p:cNvSpPr/>
            <p:nvPr/>
          </p:nvSpPr>
          <p:spPr>
            <a:xfrm>
              <a:off x="0" y="0"/>
              <a:ext cx="2082325" cy="1245155"/>
            </a:xfrm>
            <a:custGeom>
              <a:rect b="b" l="l" r="r" t="t"/>
              <a:pathLst>
                <a:path extrusionOk="0" h="1245155" w="2082325">
                  <a:moveTo>
                    <a:pt x="49939" y="0"/>
                  </a:moveTo>
                  <a:lnTo>
                    <a:pt x="2032385" y="0"/>
                  </a:lnTo>
                  <a:cubicBezTo>
                    <a:pt x="2059966" y="0"/>
                    <a:pt x="2082325" y="22359"/>
                    <a:pt x="2082325" y="49939"/>
                  </a:cubicBezTo>
                  <a:lnTo>
                    <a:pt x="2082325" y="1195216"/>
                  </a:lnTo>
                  <a:cubicBezTo>
                    <a:pt x="2082325" y="1222796"/>
                    <a:pt x="2059966" y="1245155"/>
                    <a:pt x="2032385" y="1245155"/>
                  </a:cubicBezTo>
                  <a:lnTo>
                    <a:pt x="49939" y="1245155"/>
                  </a:lnTo>
                  <a:cubicBezTo>
                    <a:pt x="36695" y="1245155"/>
                    <a:pt x="23992" y="1239894"/>
                    <a:pt x="14627" y="1230528"/>
                  </a:cubicBezTo>
                  <a:cubicBezTo>
                    <a:pt x="5261" y="1221163"/>
                    <a:pt x="0" y="1208460"/>
                    <a:pt x="0" y="1195216"/>
                  </a:cubicBezTo>
                  <a:lnTo>
                    <a:pt x="0" y="49939"/>
                  </a:lnTo>
                  <a:cubicBezTo>
                    <a:pt x="0" y="22359"/>
                    <a:pt x="22359" y="0"/>
                    <a:pt x="49939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6" name="Google Shape;4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159" y="715131"/>
            <a:ext cx="5467752" cy="905701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0"/>
          <p:cNvSpPr txBox="1"/>
          <p:nvPr/>
        </p:nvSpPr>
        <p:spPr>
          <a:xfrm>
            <a:off x="13204853" y="7935191"/>
            <a:ext cx="377715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Example</a:t>
            </a:r>
            <a:endParaRPr/>
          </a:p>
        </p:txBody>
      </p:sp>
      <p:sp>
        <p:nvSpPr>
          <p:cNvPr id="468" name="Google Shape;468;p30"/>
          <p:cNvSpPr txBox="1"/>
          <p:nvPr/>
        </p:nvSpPr>
        <p:spPr>
          <a:xfrm>
            <a:off x="8446052" y="7935191"/>
            <a:ext cx="377715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Example</a:t>
            </a:r>
            <a:endParaRPr/>
          </a:p>
        </p:txBody>
      </p:sp>
      <p:sp>
        <p:nvSpPr>
          <p:cNvPr id="469" name="Google Shape;469;p30"/>
          <p:cNvSpPr txBox="1"/>
          <p:nvPr/>
        </p:nvSpPr>
        <p:spPr>
          <a:xfrm>
            <a:off x="13204853" y="8695022"/>
            <a:ext cx="3777157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Presentations are</a:t>
            </a:r>
            <a:endParaRPr/>
          </a:p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communication tools</a:t>
            </a:r>
            <a:endParaRPr/>
          </a:p>
        </p:txBody>
      </p:sp>
      <p:sp>
        <p:nvSpPr>
          <p:cNvPr id="470" name="Google Shape;470;p30"/>
          <p:cNvSpPr txBox="1"/>
          <p:nvPr/>
        </p:nvSpPr>
        <p:spPr>
          <a:xfrm>
            <a:off x="8446052" y="8695022"/>
            <a:ext cx="3777157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Presentations are</a:t>
            </a:r>
            <a:endParaRPr/>
          </a:p>
          <a:p>
            <a:pPr indent="0" lvl="0" marL="0" marR="0" rtl="0" algn="just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communication tools</a:t>
            </a:r>
            <a:endParaRPr/>
          </a:p>
        </p:txBody>
      </p:sp>
      <p:sp>
        <p:nvSpPr>
          <p:cNvPr id="471" name="Google Shape;471;p30"/>
          <p:cNvSpPr txBox="1"/>
          <p:nvPr/>
        </p:nvSpPr>
        <p:spPr>
          <a:xfrm>
            <a:off x="8446621" y="715131"/>
            <a:ext cx="82954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Market Research</a:t>
            </a:r>
            <a:endParaRPr/>
          </a:p>
        </p:txBody>
      </p:sp>
      <p:sp>
        <p:nvSpPr>
          <p:cNvPr id="472" name="Google Shape;472;p30"/>
          <p:cNvSpPr txBox="1"/>
          <p:nvPr/>
        </p:nvSpPr>
        <p:spPr>
          <a:xfrm>
            <a:off x="8446621" y="2571783"/>
            <a:ext cx="8042719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473" name="Google Shape;473;p30"/>
          <p:cNvSpPr txBox="1"/>
          <p:nvPr/>
        </p:nvSpPr>
        <p:spPr>
          <a:xfrm>
            <a:off x="13204853" y="5143500"/>
            <a:ext cx="377715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Example</a:t>
            </a:r>
            <a:endParaRPr/>
          </a:p>
        </p:txBody>
      </p:sp>
      <p:sp>
        <p:nvSpPr>
          <p:cNvPr id="474" name="Google Shape;474;p30"/>
          <p:cNvSpPr txBox="1"/>
          <p:nvPr/>
        </p:nvSpPr>
        <p:spPr>
          <a:xfrm>
            <a:off x="8446052" y="5143500"/>
            <a:ext cx="3777157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 u="none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Example</a:t>
            </a:r>
            <a:endParaRPr/>
          </a:p>
        </p:txBody>
      </p:sp>
      <p:sp>
        <p:nvSpPr>
          <p:cNvPr id="475" name="Google Shape;475;p30"/>
          <p:cNvSpPr txBox="1"/>
          <p:nvPr/>
        </p:nvSpPr>
        <p:spPr>
          <a:xfrm>
            <a:off x="13204853" y="5903331"/>
            <a:ext cx="3777157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Presentations are</a:t>
            </a:r>
            <a:endParaRPr/>
          </a:p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communication tools</a:t>
            </a:r>
            <a:endParaRPr/>
          </a:p>
        </p:txBody>
      </p:sp>
      <p:sp>
        <p:nvSpPr>
          <p:cNvPr id="476" name="Google Shape;476;p30"/>
          <p:cNvSpPr txBox="1"/>
          <p:nvPr/>
        </p:nvSpPr>
        <p:spPr>
          <a:xfrm>
            <a:off x="8446052" y="5903331"/>
            <a:ext cx="3777157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Presentations are</a:t>
            </a:r>
            <a:endParaRPr/>
          </a:p>
          <a:p>
            <a:pPr indent="0" lvl="0" marL="0" marR="0" rtl="0" algn="just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communication tools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31"/>
          <p:cNvGrpSpPr/>
          <p:nvPr/>
        </p:nvGrpSpPr>
        <p:grpSpPr>
          <a:xfrm>
            <a:off x="-2929743" y="-180826"/>
            <a:ext cx="5353709" cy="10467826"/>
            <a:chOff x="0" y="-47625"/>
            <a:chExt cx="1410030" cy="2756958"/>
          </a:xfrm>
        </p:grpSpPr>
        <p:sp>
          <p:nvSpPr>
            <p:cNvPr id="482" name="Google Shape;482;p31"/>
            <p:cNvSpPr/>
            <p:nvPr/>
          </p:nvSpPr>
          <p:spPr>
            <a:xfrm>
              <a:off x="0" y="0"/>
              <a:ext cx="1410030" cy="2709333"/>
            </a:xfrm>
            <a:custGeom>
              <a:rect b="b" l="l" r="r" t="t"/>
              <a:pathLst>
                <a:path extrusionOk="0" h="2709333" w="1410030">
                  <a:moveTo>
                    <a:pt x="73750" y="0"/>
                  </a:moveTo>
                  <a:lnTo>
                    <a:pt x="1336280" y="0"/>
                  </a:lnTo>
                  <a:cubicBezTo>
                    <a:pt x="1355840" y="0"/>
                    <a:pt x="1374598" y="7770"/>
                    <a:pt x="1388429" y="21601"/>
                  </a:cubicBezTo>
                  <a:cubicBezTo>
                    <a:pt x="1402260" y="35432"/>
                    <a:pt x="1410030" y="54191"/>
                    <a:pt x="1410030" y="73750"/>
                  </a:cubicBezTo>
                  <a:lnTo>
                    <a:pt x="1410030" y="2635583"/>
                  </a:lnTo>
                  <a:cubicBezTo>
                    <a:pt x="1410030" y="2676314"/>
                    <a:pt x="1377011" y="2709333"/>
                    <a:pt x="1336280" y="2709333"/>
                  </a:cubicBezTo>
                  <a:lnTo>
                    <a:pt x="73750" y="2709333"/>
                  </a:lnTo>
                  <a:cubicBezTo>
                    <a:pt x="33019" y="2709333"/>
                    <a:pt x="0" y="2676314"/>
                    <a:pt x="0" y="2635583"/>
                  </a:cubicBezTo>
                  <a:lnTo>
                    <a:pt x="0" y="73750"/>
                  </a:lnTo>
                  <a:cubicBezTo>
                    <a:pt x="0" y="33019"/>
                    <a:pt x="33019" y="0"/>
                    <a:pt x="73750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31"/>
          <p:cNvSpPr txBox="1"/>
          <p:nvPr/>
        </p:nvSpPr>
        <p:spPr>
          <a:xfrm>
            <a:off x="3966343" y="604418"/>
            <a:ext cx="1035531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Competitors Analysis</a:t>
            </a:r>
            <a:endParaRPr/>
          </a:p>
        </p:txBody>
      </p:sp>
      <p:graphicFrame>
        <p:nvGraphicFramePr>
          <p:cNvPr id="485" name="Google Shape;485;p31"/>
          <p:cNvGraphicFramePr/>
          <p:nvPr/>
        </p:nvGraphicFramePr>
        <p:xfrm>
          <a:off x="3547916" y="26815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{B7C2CACE-F97A-45EA-817A-158E59D6921D}</a:tableStyleId>
              </a:tblPr>
              <a:tblGrid>
                <a:gridCol w="2798050"/>
                <a:gridCol w="2798050"/>
                <a:gridCol w="2798050"/>
                <a:gridCol w="2798050"/>
              </a:tblGrid>
              <a:tr h="165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Competitor 1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DD6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Competitor 2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DD6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Competitor 3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DD6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Competitor 4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DD6C"/>
                    </a:solidFill>
                  </a:tcPr>
                </a:tc>
              </a:tr>
              <a:tr h="113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42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49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74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</a:tr>
              <a:tr h="113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89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166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196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432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</a:tr>
              <a:tr h="113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275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395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397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653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</a:tr>
              <a:tr h="113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402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427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487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764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</a:tr>
              <a:tr h="1138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654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876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895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995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293D2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1368</a:t>
                      </a:r>
                      <a:endParaRPr sz="1100" u="none" cap="none" strike="noStrike"/>
                    </a:p>
                  </a:txBody>
                  <a:tcPr marT="28575" marB="28575" marR="28575" marL="28575" anchor="ctr">
                    <a:lnL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93D2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C"/>
                    </a:solidFill>
                  </a:tcPr>
                </a:tc>
              </a:tr>
            </a:tbl>
          </a:graphicData>
        </a:graphic>
      </p:graphicFrame>
      <p:grpSp>
        <p:nvGrpSpPr>
          <p:cNvPr id="486" name="Google Shape;486;p31"/>
          <p:cNvGrpSpPr/>
          <p:nvPr/>
        </p:nvGrpSpPr>
        <p:grpSpPr>
          <a:xfrm>
            <a:off x="15864034" y="-180826"/>
            <a:ext cx="5353709" cy="10467826"/>
            <a:chOff x="0" y="-47625"/>
            <a:chExt cx="1410030" cy="2756958"/>
          </a:xfrm>
        </p:grpSpPr>
        <p:sp>
          <p:nvSpPr>
            <p:cNvPr id="487" name="Google Shape;487;p31"/>
            <p:cNvSpPr/>
            <p:nvPr/>
          </p:nvSpPr>
          <p:spPr>
            <a:xfrm>
              <a:off x="0" y="0"/>
              <a:ext cx="1410030" cy="2709333"/>
            </a:xfrm>
            <a:custGeom>
              <a:rect b="b" l="l" r="r" t="t"/>
              <a:pathLst>
                <a:path extrusionOk="0" h="2709333" w="1410030">
                  <a:moveTo>
                    <a:pt x="73750" y="0"/>
                  </a:moveTo>
                  <a:lnTo>
                    <a:pt x="1336280" y="0"/>
                  </a:lnTo>
                  <a:cubicBezTo>
                    <a:pt x="1355840" y="0"/>
                    <a:pt x="1374598" y="7770"/>
                    <a:pt x="1388429" y="21601"/>
                  </a:cubicBezTo>
                  <a:cubicBezTo>
                    <a:pt x="1402260" y="35432"/>
                    <a:pt x="1410030" y="54191"/>
                    <a:pt x="1410030" y="73750"/>
                  </a:cubicBezTo>
                  <a:lnTo>
                    <a:pt x="1410030" y="2635583"/>
                  </a:lnTo>
                  <a:cubicBezTo>
                    <a:pt x="1410030" y="2676314"/>
                    <a:pt x="1377011" y="2709333"/>
                    <a:pt x="1336280" y="2709333"/>
                  </a:cubicBezTo>
                  <a:lnTo>
                    <a:pt x="73750" y="2709333"/>
                  </a:lnTo>
                  <a:cubicBezTo>
                    <a:pt x="33019" y="2709333"/>
                    <a:pt x="0" y="2676314"/>
                    <a:pt x="0" y="2635583"/>
                  </a:cubicBezTo>
                  <a:lnTo>
                    <a:pt x="0" y="73750"/>
                  </a:lnTo>
                  <a:cubicBezTo>
                    <a:pt x="0" y="33019"/>
                    <a:pt x="33019" y="0"/>
                    <a:pt x="73750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9" name="Google Shape;489;p31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699581">
            <a:off x="-1830145" y="6197091"/>
            <a:ext cx="5357116" cy="489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1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-3255317">
            <a:off x="13776983" y="3477800"/>
            <a:ext cx="8078130" cy="738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-8350257">
            <a:off x="10304202" y="-2015700"/>
            <a:ext cx="9106923" cy="83214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804609" y="2145025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How to Use This Presentation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804599" y="6720975"/>
            <a:ext cx="57687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Click on the "Google Slides" button below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Click on "Make a copy."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You need to sign in to your Google account.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804609" y="5598664"/>
            <a:ext cx="5141301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Google Slides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573349" y="6720968"/>
            <a:ext cx="5141301" cy="305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Click on the "PowerPoint" button below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6573349" y="5598664"/>
            <a:ext cx="5141301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PowerPoint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2342090" y="6720968"/>
            <a:ext cx="5141301" cy="2174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Click on the "Canva" button under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You need to sign in to your Canva account.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2342090" y="5598664"/>
            <a:ext cx="4697253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Canva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2"/>
          <p:cNvSpPr txBox="1"/>
          <p:nvPr/>
        </p:nvSpPr>
        <p:spPr>
          <a:xfrm>
            <a:off x="9686726" y="2811675"/>
            <a:ext cx="7152087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grpSp>
        <p:nvGrpSpPr>
          <p:cNvPr id="496" name="Google Shape;496;p32"/>
          <p:cNvGrpSpPr/>
          <p:nvPr/>
        </p:nvGrpSpPr>
        <p:grpSpPr>
          <a:xfrm>
            <a:off x="850459" y="1546517"/>
            <a:ext cx="6327259" cy="1776676"/>
            <a:chOff x="50800" y="38100"/>
            <a:chExt cx="7010400" cy="1968500"/>
          </a:xfrm>
        </p:grpSpPr>
        <p:sp>
          <p:nvSpPr>
            <p:cNvPr id="497" name="Google Shape;497;p32"/>
            <p:cNvSpPr/>
            <p:nvPr/>
          </p:nvSpPr>
          <p:spPr>
            <a:xfrm>
              <a:off x="50800" y="38100"/>
              <a:ext cx="4089400" cy="1968500"/>
            </a:xfrm>
            <a:custGeom>
              <a:rect b="b" l="l" r="r" t="t"/>
              <a:pathLst>
                <a:path extrusionOk="0" h="1968500" w="4089400">
                  <a:moveTo>
                    <a:pt x="901700" y="977900"/>
                  </a:moveTo>
                  <a:cubicBezTo>
                    <a:pt x="901700" y="965200"/>
                    <a:pt x="914400" y="952500"/>
                    <a:pt x="927100" y="952500"/>
                  </a:cubicBezTo>
                  <a:cubicBezTo>
                    <a:pt x="939800" y="927100"/>
                    <a:pt x="952500" y="914400"/>
                    <a:pt x="965200" y="901700"/>
                  </a:cubicBezTo>
                  <a:cubicBezTo>
                    <a:pt x="965200" y="889000"/>
                    <a:pt x="965200" y="889000"/>
                    <a:pt x="965200" y="889000"/>
                  </a:cubicBezTo>
                  <a:lnTo>
                    <a:pt x="927100" y="889000"/>
                  </a:lnTo>
                  <a:cubicBezTo>
                    <a:pt x="914400" y="889000"/>
                    <a:pt x="901700" y="863600"/>
                    <a:pt x="901700" y="850900"/>
                  </a:cubicBezTo>
                  <a:cubicBezTo>
                    <a:pt x="901700" y="838200"/>
                    <a:pt x="914400" y="825500"/>
                    <a:pt x="927100" y="825500"/>
                  </a:cubicBezTo>
                  <a:lnTo>
                    <a:pt x="952500" y="825500"/>
                  </a:lnTo>
                  <a:cubicBezTo>
                    <a:pt x="952500" y="800100"/>
                    <a:pt x="952500" y="774700"/>
                    <a:pt x="952500" y="762000"/>
                  </a:cubicBezTo>
                  <a:lnTo>
                    <a:pt x="927100" y="762000"/>
                  </a:lnTo>
                  <a:cubicBezTo>
                    <a:pt x="914400" y="762000"/>
                    <a:pt x="901700" y="736600"/>
                    <a:pt x="901700" y="723900"/>
                  </a:cubicBezTo>
                  <a:cubicBezTo>
                    <a:pt x="901700" y="711200"/>
                    <a:pt x="914400" y="698500"/>
                    <a:pt x="927100" y="698500"/>
                  </a:cubicBezTo>
                  <a:lnTo>
                    <a:pt x="939800" y="698500"/>
                  </a:lnTo>
                  <a:cubicBezTo>
                    <a:pt x="939800" y="673100"/>
                    <a:pt x="939800" y="647700"/>
                    <a:pt x="939800" y="635000"/>
                  </a:cubicBezTo>
                  <a:lnTo>
                    <a:pt x="927100" y="635000"/>
                  </a:lnTo>
                  <a:cubicBezTo>
                    <a:pt x="914400" y="635000"/>
                    <a:pt x="901700" y="622300"/>
                    <a:pt x="901700" y="596900"/>
                  </a:cubicBezTo>
                  <a:cubicBezTo>
                    <a:pt x="901700" y="584200"/>
                    <a:pt x="914400" y="571500"/>
                    <a:pt x="927100" y="571500"/>
                  </a:cubicBezTo>
                  <a:cubicBezTo>
                    <a:pt x="927100" y="546100"/>
                    <a:pt x="914400" y="520700"/>
                    <a:pt x="914400" y="495300"/>
                  </a:cubicBezTo>
                  <a:cubicBezTo>
                    <a:pt x="901700" y="482600"/>
                    <a:pt x="901700" y="469900"/>
                    <a:pt x="901700" y="457200"/>
                  </a:cubicBezTo>
                  <a:cubicBezTo>
                    <a:pt x="889000" y="368300"/>
                    <a:pt x="863600" y="304800"/>
                    <a:pt x="825500" y="241300"/>
                  </a:cubicBezTo>
                  <a:cubicBezTo>
                    <a:pt x="825500" y="241300"/>
                    <a:pt x="812800" y="241300"/>
                    <a:pt x="800100" y="254000"/>
                  </a:cubicBezTo>
                  <a:lnTo>
                    <a:pt x="736600" y="254000"/>
                  </a:lnTo>
                  <a:cubicBezTo>
                    <a:pt x="723900" y="254000"/>
                    <a:pt x="711200" y="228600"/>
                    <a:pt x="711200" y="215900"/>
                  </a:cubicBezTo>
                  <a:cubicBezTo>
                    <a:pt x="711200" y="203200"/>
                    <a:pt x="723900" y="190500"/>
                    <a:pt x="736600" y="190500"/>
                  </a:cubicBezTo>
                  <a:lnTo>
                    <a:pt x="800100" y="190500"/>
                  </a:lnTo>
                  <a:cubicBezTo>
                    <a:pt x="800100" y="165100"/>
                    <a:pt x="787400" y="139700"/>
                    <a:pt x="762000" y="127000"/>
                  </a:cubicBezTo>
                  <a:lnTo>
                    <a:pt x="736600" y="127000"/>
                  </a:lnTo>
                  <a:cubicBezTo>
                    <a:pt x="723900" y="114300"/>
                    <a:pt x="711200" y="114300"/>
                    <a:pt x="711200" y="101600"/>
                  </a:cubicBezTo>
                  <a:cubicBezTo>
                    <a:pt x="711200" y="88900"/>
                    <a:pt x="711200" y="76200"/>
                    <a:pt x="723900" y="63500"/>
                  </a:cubicBezTo>
                  <a:cubicBezTo>
                    <a:pt x="685800" y="12700"/>
                    <a:pt x="635000" y="0"/>
                    <a:pt x="584200" y="0"/>
                  </a:cubicBezTo>
                  <a:cubicBezTo>
                    <a:pt x="533400" y="0"/>
                    <a:pt x="482600" y="12700"/>
                    <a:pt x="444500" y="63500"/>
                  </a:cubicBezTo>
                  <a:cubicBezTo>
                    <a:pt x="457200" y="76200"/>
                    <a:pt x="457200" y="88900"/>
                    <a:pt x="457200" y="101600"/>
                  </a:cubicBezTo>
                  <a:cubicBezTo>
                    <a:pt x="444500" y="114300"/>
                    <a:pt x="431800" y="127000"/>
                    <a:pt x="419100" y="127000"/>
                  </a:cubicBezTo>
                  <a:lnTo>
                    <a:pt x="393700" y="127000"/>
                  </a:lnTo>
                  <a:cubicBezTo>
                    <a:pt x="381000" y="139700"/>
                    <a:pt x="368300" y="165100"/>
                    <a:pt x="355600" y="190500"/>
                  </a:cubicBezTo>
                  <a:lnTo>
                    <a:pt x="419100" y="190500"/>
                  </a:lnTo>
                  <a:cubicBezTo>
                    <a:pt x="444500" y="190500"/>
                    <a:pt x="457200" y="203200"/>
                    <a:pt x="457200" y="215900"/>
                  </a:cubicBezTo>
                  <a:cubicBezTo>
                    <a:pt x="457200" y="228600"/>
                    <a:pt x="444500" y="254000"/>
                    <a:pt x="419100" y="254000"/>
                  </a:cubicBezTo>
                  <a:lnTo>
                    <a:pt x="355600" y="254000"/>
                  </a:lnTo>
                  <a:cubicBezTo>
                    <a:pt x="355600" y="254000"/>
                    <a:pt x="342900" y="241300"/>
                    <a:pt x="330200" y="241300"/>
                  </a:cubicBezTo>
                  <a:cubicBezTo>
                    <a:pt x="304800" y="304800"/>
                    <a:pt x="279400" y="381000"/>
                    <a:pt x="266700" y="457200"/>
                  </a:cubicBezTo>
                  <a:cubicBezTo>
                    <a:pt x="266700" y="469900"/>
                    <a:pt x="266700" y="482600"/>
                    <a:pt x="254000" y="495300"/>
                  </a:cubicBezTo>
                  <a:cubicBezTo>
                    <a:pt x="254000" y="520700"/>
                    <a:pt x="241300" y="546100"/>
                    <a:pt x="241300" y="571500"/>
                  </a:cubicBezTo>
                  <a:cubicBezTo>
                    <a:pt x="254000" y="571500"/>
                    <a:pt x="266700" y="584200"/>
                    <a:pt x="266700" y="596900"/>
                  </a:cubicBezTo>
                  <a:cubicBezTo>
                    <a:pt x="266700" y="622300"/>
                    <a:pt x="254000" y="635000"/>
                    <a:pt x="228600" y="635000"/>
                  </a:cubicBezTo>
                  <a:lnTo>
                    <a:pt x="228600" y="635000"/>
                  </a:lnTo>
                  <a:cubicBezTo>
                    <a:pt x="228600" y="647700"/>
                    <a:pt x="228600" y="673100"/>
                    <a:pt x="215900" y="698500"/>
                  </a:cubicBezTo>
                  <a:lnTo>
                    <a:pt x="228600" y="698500"/>
                  </a:lnTo>
                  <a:cubicBezTo>
                    <a:pt x="254000" y="698500"/>
                    <a:pt x="266700" y="711200"/>
                    <a:pt x="266700" y="723900"/>
                  </a:cubicBezTo>
                  <a:cubicBezTo>
                    <a:pt x="266700" y="736600"/>
                    <a:pt x="254000" y="762000"/>
                    <a:pt x="228600" y="762000"/>
                  </a:cubicBezTo>
                  <a:lnTo>
                    <a:pt x="215900" y="762000"/>
                  </a:lnTo>
                  <a:cubicBezTo>
                    <a:pt x="215900" y="774700"/>
                    <a:pt x="215900" y="800100"/>
                    <a:pt x="203200" y="825500"/>
                  </a:cubicBezTo>
                  <a:lnTo>
                    <a:pt x="228600" y="825500"/>
                  </a:lnTo>
                  <a:cubicBezTo>
                    <a:pt x="254000" y="825500"/>
                    <a:pt x="266700" y="838200"/>
                    <a:pt x="266700" y="850900"/>
                  </a:cubicBezTo>
                  <a:cubicBezTo>
                    <a:pt x="266700" y="863600"/>
                    <a:pt x="254000" y="889000"/>
                    <a:pt x="228600" y="889000"/>
                  </a:cubicBezTo>
                  <a:lnTo>
                    <a:pt x="203200" y="889000"/>
                  </a:lnTo>
                  <a:cubicBezTo>
                    <a:pt x="203200" y="889000"/>
                    <a:pt x="203200" y="889000"/>
                    <a:pt x="203200" y="889000"/>
                  </a:cubicBezTo>
                  <a:cubicBezTo>
                    <a:pt x="215900" y="914400"/>
                    <a:pt x="228600" y="927100"/>
                    <a:pt x="241300" y="952500"/>
                  </a:cubicBezTo>
                  <a:cubicBezTo>
                    <a:pt x="254000" y="952500"/>
                    <a:pt x="266700" y="965200"/>
                    <a:pt x="266700" y="977900"/>
                  </a:cubicBezTo>
                  <a:cubicBezTo>
                    <a:pt x="292100" y="1016000"/>
                    <a:pt x="317500" y="1054100"/>
                    <a:pt x="330200" y="1092200"/>
                  </a:cubicBezTo>
                  <a:cubicBezTo>
                    <a:pt x="342900" y="1079500"/>
                    <a:pt x="355600" y="1079500"/>
                    <a:pt x="355600" y="1079500"/>
                  </a:cubicBezTo>
                  <a:lnTo>
                    <a:pt x="419100" y="1079500"/>
                  </a:lnTo>
                  <a:cubicBezTo>
                    <a:pt x="444500" y="1079500"/>
                    <a:pt x="457200" y="1092200"/>
                    <a:pt x="457200" y="1104900"/>
                  </a:cubicBezTo>
                  <a:cubicBezTo>
                    <a:pt x="457200" y="1117600"/>
                    <a:pt x="444500" y="1143000"/>
                    <a:pt x="419100" y="1143000"/>
                  </a:cubicBezTo>
                  <a:lnTo>
                    <a:pt x="355600" y="1143000"/>
                  </a:lnTo>
                  <a:cubicBezTo>
                    <a:pt x="368300" y="1155700"/>
                    <a:pt x="381000" y="1181100"/>
                    <a:pt x="393700" y="1206500"/>
                  </a:cubicBezTo>
                  <a:lnTo>
                    <a:pt x="419100" y="1206500"/>
                  </a:lnTo>
                  <a:cubicBezTo>
                    <a:pt x="444500" y="1206500"/>
                    <a:pt x="457200" y="1219200"/>
                    <a:pt x="457200" y="1231900"/>
                  </a:cubicBezTo>
                  <a:cubicBezTo>
                    <a:pt x="457200" y="1244600"/>
                    <a:pt x="444500" y="1270000"/>
                    <a:pt x="419100" y="1270000"/>
                  </a:cubicBezTo>
                  <a:lnTo>
                    <a:pt x="419100" y="1270000"/>
                  </a:lnTo>
                  <a:cubicBezTo>
                    <a:pt x="419100" y="1282700"/>
                    <a:pt x="431800" y="1295400"/>
                    <a:pt x="431800" y="1308100"/>
                  </a:cubicBezTo>
                  <a:cubicBezTo>
                    <a:pt x="520700" y="1536700"/>
                    <a:pt x="546100" y="1765300"/>
                    <a:pt x="508000" y="1943100"/>
                  </a:cubicBezTo>
                  <a:cubicBezTo>
                    <a:pt x="533400" y="1955800"/>
                    <a:pt x="558800" y="1968500"/>
                    <a:pt x="584200" y="1968500"/>
                  </a:cubicBezTo>
                  <a:cubicBezTo>
                    <a:pt x="609600" y="1968500"/>
                    <a:pt x="635000" y="1955800"/>
                    <a:pt x="660400" y="1943100"/>
                  </a:cubicBezTo>
                  <a:cubicBezTo>
                    <a:pt x="622300" y="1765300"/>
                    <a:pt x="647700" y="1536700"/>
                    <a:pt x="736600" y="1308100"/>
                  </a:cubicBezTo>
                  <a:cubicBezTo>
                    <a:pt x="736600" y="1295400"/>
                    <a:pt x="749300" y="1282700"/>
                    <a:pt x="749300" y="1270000"/>
                  </a:cubicBezTo>
                  <a:lnTo>
                    <a:pt x="736600" y="1270000"/>
                  </a:lnTo>
                  <a:cubicBezTo>
                    <a:pt x="723900" y="1270000"/>
                    <a:pt x="711200" y="1244600"/>
                    <a:pt x="711200" y="1231900"/>
                  </a:cubicBezTo>
                  <a:cubicBezTo>
                    <a:pt x="711200" y="1219200"/>
                    <a:pt x="723900" y="1206500"/>
                    <a:pt x="736600" y="1206500"/>
                  </a:cubicBezTo>
                  <a:lnTo>
                    <a:pt x="774700" y="1206500"/>
                  </a:lnTo>
                  <a:cubicBezTo>
                    <a:pt x="787400" y="1181100"/>
                    <a:pt x="800100" y="1155700"/>
                    <a:pt x="812800" y="1143000"/>
                  </a:cubicBezTo>
                  <a:lnTo>
                    <a:pt x="736600" y="1143000"/>
                  </a:lnTo>
                  <a:cubicBezTo>
                    <a:pt x="723900" y="1143000"/>
                    <a:pt x="711200" y="1117600"/>
                    <a:pt x="711200" y="1104900"/>
                  </a:cubicBezTo>
                  <a:cubicBezTo>
                    <a:pt x="711200" y="1092200"/>
                    <a:pt x="723900" y="1079500"/>
                    <a:pt x="736600" y="1079500"/>
                  </a:cubicBezTo>
                  <a:lnTo>
                    <a:pt x="800100" y="1079500"/>
                  </a:lnTo>
                  <a:cubicBezTo>
                    <a:pt x="812800" y="1066800"/>
                    <a:pt x="825500" y="1079500"/>
                    <a:pt x="838200" y="1092200"/>
                  </a:cubicBezTo>
                  <a:cubicBezTo>
                    <a:pt x="850900" y="1054100"/>
                    <a:pt x="876300" y="1016000"/>
                    <a:pt x="901700" y="977900"/>
                  </a:cubicBezTo>
                  <a:moveTo>
                    <a:pt x="546100" y="698500"/>
                  </a:moveTo>
                  <a:lnTo>
                    <a:pt x="609600" y="698500"/>
                  </a:lnTo>
                  <a:cubicBezTo>
                    <a:pt x="635000" y="698500"/>
                    <a:pt x="647700" y="711200"/>
                    <a:pt x="647700" y="723900"/>
                  </a:cubicBezTo>
                  <a:cubicBezTo>
                    <a:pt x="647700" y="736600"/>
                    <a:pt x="635000" y="762000"/>
                    <a:pt x="609600" y="762000"/>
                  </a:cubicBezTo>
                  <a:lnTo>
                    <a:pt x="546100" y="762000"/>
                  </a:lnTo>
                  <a:cubicBezTo>
                    <a:pt x="533400" y="762000"/>
                    <a:pt x="520700" y="736600"/>
                    <a:pt x="520700" y="723900"/>
                  </a:cubicBezTo>
                  <a:cubicBezTo>
                    <a:pt x="520700" y="711200"/>
                    <a:pt x="533400" y="698500"/>
                    <a:pt x="546100" y="698500"/>
                  </a:cubicBezTo>
                  <a:moveTo>
                    <a:pt x="520700" y="342900"/>
                  </a:moveTo>
                  <a:cubicBezTo>
                    <a:pt x="520700" y="330200"/>
                    <a:pt x="533400" y="317500"/>
                    <a:pt x="546100" y="317500"/>
                  </a:cubicBezTo>
                  <a:lnTo>
                    <a:pt x="609600" y="317500"/>
                  </a:lnTo>
                  <a:cubicBezTo>
                    <a:pt x="635000" y="317500"/>
                    <a:pt x="647700" y="330200"/>
                    <a:pt x="647700" y="342900"/>
                  </a:cubicBezTo>
                  <a:cubicBezTo>
                    <a:pt x="647700" y="355600"/>
                    <a:pt x="635000" y="381000"/>
                    <a:pt x="609600" y="381000"/>
                  </a:cubicBezTo>
                  <a:lnTo>
                    <a:pt x="546100" y="381000"/>
                  </a:lnTo>
                  <a:cubicBezTo>
                    <a:pt x="533400" y="381000"/>
                    <a:pt x="520700" y="355600"/>
                    <a:pt x="520700" y="342900"/>
                  </a:cubicBezTo>
                  <a:moveTo>
                    <a:pt x="546100" y="444500"/>
                  </a:moveTo>
                  <a:lnTo>
                    <a:pt x="609600" y="444500"/>
                  </a:lnTo>
                  <a:cubicBezTo>
                    <a:pt x="635000" y="444500"/>
                    <a:pt x="647700" y="457200"/>
                    <a:pt x="647700" y="469900"/>
                  </a:cubicBezTo>
                  <a:cubicBezTo>
                    <a:pt x="647700" y="482600"/>
                    <a:pt x="635000" y="508000"/>
                    <a:pt x="609600" y="508000"/>
                  </a:cubicBezTo>
                  <a:lnTo>
                    <a:pt x="546100" y="508000"/>
                  </a:lnTo>
                  <a:cubicBezTo>
                    <a:pt x="533400" y="508000"/>
                    <a:pt x="520700" y="482600"/>
                    <a:pt x="520700" y="469900"/>
                  </a:cubicBezTo>
                  <a:cubicBezTo>
                    <a:pt x="520700" y="457200"/>
                    <a:pt x="533400" y="444500"/>
                    <a:pt x="546100" y="444500"/>
                  </a:cubicBezTo>
                  <a:moveTo>
                    <a:pt x="520700" y="88900"/>
                  </a:moveTo>
                  <a:cubicBezTo>
                    <a:pt x="520700" y="76200"/>
                    <a:pt x="533400" y="63500"/>
                    <a:pt x="546100" y="63500"/>
                  </a:cubicBezTo>
                  <a:lnTo>
                    <a:pt x="609600" y="63500"/>
                  </a:lnTo>
                  <a:cubicBezTo>
                    <a:pt x="635000" y="63500"/>
                    <a:pt x="647700" y="76200"/>
                    <a:pt x="647700" y="88900"/>
                  </a:cubicBezTo>
                  <a:cubicBezTo>
                    <a:pt x="647700" y="101600"/>
                    <a:pt x="635000" y="127000"/>
                    <a:pt x="609600" y="127000"/>
                  </a:cubicBezTo>
                  <a:lnTo>
                    <a:pt x="546100" y="127000"/>
                  </a:lnTo>
                  <a:cubicBezTo>
                    <a:pt x="533400" y="127000"/>
                    <a:pt x="520700" y="101600"/>
                    <a:pt x="520700" y="88900"/>
                  </a:cubicBezTo>
                  <a:moveTo>
                    <a:pt x="546100" y="825500"/>
                  </a:moveTo>
                  <a:lnTo>
                    <a:pt x="609600" y="825500"/>
                  </a:lnTo>
                  <a:cubicBezTo>
                    <a:pt x="635000" y="825500"/>
                    <a:pt x="647700" y="838200"/>
                    <a:pt x="647700" y="850900"/>
                  </a:cubicBezTo>
                  <a:cubicBezTo>
                    <a:pt x="647700" y="863600"/>
                    <a:pt x="635000" y="889000"/>
                    <a:pt x="609600" y="889000"/>
                  </a:cubicBezTo>
                  <a:lnTo>
                    <a:pt x="546100" y="889000"/>
                  </a:lnTo>
                  <a:cubicBezTo>
                    <a:pt x="533400" y="889000"/>
                    <a:pt x="520700" y="863600"/>
                    <a:pt x="520700" y="850900"/>
                  </a:cubicBezTo>
                  <a:cubicBezTo>
                    <a:pt x="520700" y="838200"/>
                    <a:pt x="533400" y="825500"/>
                    <a:pt x="546100" y="825500"/>
                  </a:cubicBezTo>
                  <a:moveTo>
                    <a:pt x="520700" y="977900"/>
                  </a:moveTo>
                  <a:cubicBezTo>
                    <a:pt x="520700" y="965200"/>
                    <a:pt x="533400" y="952500"/>
                    <a:pt x="546100" y="952500"/>
                  </a:cubicBezTo>
                  <a:lnTo>
                    <a:pt x="609600" y="952500"/>
                  </a:lnTo>
                  <a:cubicBezTo>
                    <a:pt x="635000" y="952500"/>
                    <a:pt x="647700" y="965200"/>
                    <a:pt x="647700" y="977900"/>
                  </a:cubicBezTo>
                  <a:cubicBezTo>
                    <a:pt x="647700" y="990600"/>
                    <a:pt x="635000" y="1016000"/>
                    <a:pt x="609600" y="1016000"/>
                  </a:cubicBezTo>
                  <a:lnTo>
                    <a:pt x="546100" y="1016000"/>
                  </a:lnTo>
                  <a:cubicBezTo>
                    <a:pt x="533400" y="1016000"/>
                    <a:pt x="520700" y="990600"/>
                    <a:pt x="520700" y="977900"/>
                  </a:cubicBezTo>
                  <a:moveTo>
                    <a:pt x="546100" y="1079500"/>
                  </a:moveTo>
                  <a:lnTo>
                    <a:pt x="609600" y="1079500"/>
                  </a:lnTo>
                  <a:cubicBezTo>
                    <a:pt x="635000" y="1079500"/>
                    <a:pt x="647700" y="1092200"/>
                    <a:pt x="647700" y="1104900"/>
                  </a:cubicBezTo>
                  <a:cubicBezTo>
                    <a:pt x="647700" y="1117600"/>
                    <a:pt x="635000" y="1143000"/>
                    <a:pt x="609600" y="1143000"/>
                  </a:cubicBezTo>
                  <a:lnTo>
                    <a:pt x="546100" y="1143000"/>
                  </a:lnTo>
                  <a:cubicBezTo>
                    <a:pt x="533400" y="1143000"/>
                    <a:pt x="520700" y="1117600"/>
                    <a:pt x="520700" y="1104900"/>
                  </a:cubicBezTo>
                  <a:cubicBezTo>
                    <a:pt x="520700" y="1092200"/>
                    <a:pt x="533400" y="1079500"/>
                    <a:pt x="546100" y="1079500"/>
                  </a:cubicBezTo>
                  <a:moveTo>
                    <a:pt x="520700" y="1231900"/>
                  </a:moveTo>
                  <a:cubicBezTo>
                    <a:pt x="520700" y="1219200"/>
                    <a:pt x="533400" y="1206500"/>
                    <a:pt x="546100" y="1206500"/>
                  </a:cubicBezTo>
                  <a:lnTo>
                    <a:pt x="609600" y="1206500"/>
                  </a:lnTo>
                  <a:cubicBezTo>
                    <a:pt x="635000" y="1206500"/>
                    <a:pt x="647700" y="1219200"/>
                    <a:pt x="647700" y="1231900"/>
                  </a:cubicBezTo>
                  <a:cubicBezTo>
                    <a:pt x="647700" y="1244600"/>
                    <a:pt x="635000" y="1270000"/>
                    <a:pt x="609600" y="1270000"/>
                  </a:cubicBezTo>
                  <a:lnTo>
                    <a:pt x="546100" y="1270000"/>
                  </a:lnTo>
                  <a:cubicBezTo>
                    <a:pt x="533400" y="1270000"/>
                    <a:pt x="520700" y="1244600"/>
                    <a:pt x="520700" y="1231900"/>
                  </a:cubicBezTo>
                  <a:moveTo>
                    <a:pt x="546100" y="1333500"/>
                  </a:moveTo>
                  <a:lnTo>
                    <a:pt x="609600" y="1333500"/>
                  </a:lnTo>
                  <a:cubicBezTo>
                    <a:pt x="635000" y="1333500"/>
                    <a:pt x="647700" y="1346200"/>
                    <a:pt x="647700" y="1358900"/>
                  </a:cubicBezTo>
                  <a:cubicBezTo>
                    <a:pt x="647700" y="1371600"/>
                    <a:pt x="635000" y="1397000"/>
                    <a:pt x="609600" y="1397000"/>
                  </a:cubicBezTo>
                  <a:lnTo>
                    <a:pt x="546100" y="1397000"/>
                  </a:lnTo>
                  <a:cubicBezTo>
                    <a:pt x="533400" y="1397000"/>
                    <a:pt x="520700" y="1371600"/>
                    <a:pt x="520700" y="1358900"/>
                  </a:cubicBezTo>
                  <a:cubicBezTo>
                    <a:pt x="520700" y="1346200"/>
                    <a:pt x="533400" y="1333500"/>
                    <a:pt x="546100" y="1333500"/>
                  </a:cubicBezTo>
                  <a:moveTo>
                    <a:pt x="520700" y="596900"/>
                  </a:moveTo>
                  <a:cubicBezTo>
                    <a:pt x="520700" y="584200"/>
                    <a:pt x="533400" y="571500"/>
                    <a:pt x="546100" y="571500"/>
                  </a:cubicBezTo>
                  <a:lnTo>
                    <a:pt x="609600" y="571500"/>
                  </a:lnTo>
                  <a:cubicBezTo>
                    <a:pt x="635000" y="571500"/>
                    <a:pt x="647700" y="584200"/>
                    <a:pt x="647700" y="596900"/>
                  </a:cubicBezTo>
                  <a:cubicBezTo>
                    <a:pt x="647700" y="609600"/>
                    <a:pt x="635000" y="635000"/>
                    <a:pt x="609600" y="635000"/>
                  </a:cubicBezTo>
                  <a:lnTo>
                    <a:pt x="546100" y="635000"/>
                  </a:lnTo>
                  <a:cubicBezTo>
                    <a:pt x="533400" y="635000"/>
                    <a:pt x="520700" y="609600"/>
                    <a:pt x="520700" y="596900"/>
                  </a:cubicBezTo>
                  <a:moveTo>
                    <a:pt x="546100" y="190500"/>
                  </a:moveTo>
                  <a:lnTo>
                    <a:pt x="609600" y="190500"/>
                  </a:lnTo>
                  <a:cubicBezTo>
                    <a:pt x="635000" y="190500"/>
                    <a:pt x="647700" y="203200"/>
                    <a:pt x="647700" y="215900"/>
                  </a:cubicBezTo>
                  <a:cubicBezTo>
                    <a:pt x="647700" y="228600"/>
                    <a:pt x="635000" y="254000"/>
                    <a:pt x="609600" y="254000"/>
                  </a:cubicBezTo>
                  <a:lnTo>
                    <a:pt x="546100" y="254000"/>
                  </a:lnTo>
                  <a:cubicBezTo>
                    <a:pt x="533400" y="254000"/>
                    <a:pt x="520700" y="228600"/>
                    <a:pt x="520700" y="215900"/>
                  </a:cubicBezTo>
                  <a:cubicBezTo>
                    <a:pt x="520700" y="203200"/>
                    <a:pt x="533400" y="190500"/>
                    <a:pt x="546100" y="190500"/>
                  </a:cubicBezTo>
                  <a:moveTo>
                    <a:pt x="711200" y="723900"/>
                  </a:moveTo>
                  <a:cubicBezTo>
                    <a:pt x="711200" y="711200"/>
                    <a:pt x="723900" y="698500"/>
                    <a:pt x="736600" y="698500"/>
                  </a:cubicBezTo>
                  <a:lnTo>
                    <a:pt x="800100" y="698500"/>
                  </a:lnTo>
                  <a:cubicBezTo>
                    <a:pt x="825500" y="698500"/>
                    <a:pt x="838200" y="711200"/>
                    <a:pt x="838200" y="723900"/>
                  </a:cubicBezTo>
                  <a:cubicBezTo>
                    <a:pt x="838200" y="736600"/>
                    <a:pt x="825500" y="762000"/>
                    <a:pt x="800100" y="762000"/>
                  </a:cubicBezTo>
                  <a:lnTo>
                    <a:pt x="736600" y="762000"/>
                  </a:lnTo>
                  <a:cubicBezTo>
                    <a:pt x="723900" y="762000"/>
                    <a:pt x="711200" y="736600"/>
                    <a:pt x="711200" y="723900"/>
                  </a:cubicBezTo>
                  <a:moveTo>
                    <a:pt x="736600" y="317500"/>
                  </a:moveTo>
                  <a:lnTo>
                    <a:pt x="800100" y="317500"/>
                  </a:lnTo>
                  <a:cubicBezTo>
                    <a:pt x="825500" y="317500"/>
                    <a:pt x="838200" y="330200"/>
                    <a:pt x="838200" y="342900"/>
                  </a:cubicBezTo>
                  <a:cubicBezTo>
                    <a:pt x="838200" y="355600"/>
                    <a:pt x="825500" y="381000"/>
                    <a:pt x="800100" y="381000"/>
                  </a:cubicBezTo>
                  <a:lnTo>
                    <a:pt x="736600" y="381000"/>
                  </a:lnTo>
                  <a:cubicBezTo>
                    <a:pt x="723900" y="381000"/>
                    <a:pt x="711200" y="355600"/>
                    <a:pt x="711200" y="342900"/>
                  </a:cubicBezTo>
                  <a:cubicBezTo>
                    <a:pt x="711200" y="330200"/>
                    <a:pt x="723900" y="317500"/>
                    <a:pt x="736600" y="317500"/>
                  </a:cubicBezTo>
                  <a:moveTo>
                    <a:pt x="711200" y="469900"/>
                  </a:moveTo>
                  <a:cubicBezTo>
                    <a:pt x="711200" y="457200"/>
                    <a:pt x="723900" y="444500"/>
                    <a:pt x="736600" y="444500"/>
                  </a:cubicBezTo>
                  <a:lnTo>
                    <a:pt x="800100" y="444500"/>
                  </a:lnTo>
                  <a:cubicBezTo>
                    <a:pt x="825500" y="444500"/>
                    <a:pt x="838200" y="457200"/>
                    <a:pt x="838200" y="469900"/>
                  </a:cubicBezTo>
                  <a:cubicBezTo>
                    <a:pt x="838200" y="482600"/>
                    <a:pt x="825500" y="508000"/>
                    <a:pt x="800100" y="508000"/>
                  </a:cubicBezTo>
                  <a:lnTo>
                    <a:pt x="736600" y="508000"/>
                  </a:lnTo>
                  <a:cubicBezTo>
                    <a:pt x="723900" y="508000"/>
                    <a:pt x="711200" y="482600"/>
                    <a:pt x="711200" y="469900"/>
                  </a:cubicBezTo>
                  <a:moveTo>
                    <a:pt x="711200" y="850900"/>
                  </a:moveTo>
                  <a:cubicBezTo>
                    <a:pt x="711200" y="838200"/>
                    <a:pt x="723900" y="825500"/>
                    <a:pt x="736600" y="825500"/>
                  </a:cubicBezTo>
                  <a:lnTo>
                    <a:pt x="800100" y="825500"/>
                  </a:lnTo>
                  <a:cubicBezTo>
                    <a:pt x="825500" y="825500"/>
                    <a:pt x="838200" y="838200"/>
                    <a:pt x="838200" y="850900"/>
                  </a:cubicBezTo>
                  <a:cubicBezTo>
                    <a:pt x="838200" y="863600"/>
                    <a:pt x="825500" y="889000"/>
                    <a:pt x="800100" y="889000"/>
                  </a:cubicBezTo>
                  <a:lnTo>
                    <a:pt x="736600" y="889000"/>
                  </a:lnTo>
                  <a:cubicBezTo>
                    <a:pt x="723900" y="889000"/>
                    <a:pt x="711200" y="863600"/>
                    <a:pt x="711200" y="850900"/>
                  </a:cubicBezTo>
                  <a:moveTo>
                    <a:pt x="736600" y="952500"/>
                  </a:moveTo>
                  <a:lnTo>
                    <a:pt x="800100" y="952500"/>
                  </a:lnTo>
                  <a:cubicBezTo>
                    <a:pt x="825500" y="952500"/>
                    <a:pt x="838200" y="965200"/>
                    <a:pt x="838200" y="977900"/>
                  </a:cubicBezTo>
                  <a:cubicBezTo>
                    <a:pt x="838200" y="990600"/>
                    <a:pt x="825500" y="1016000"/>
                    <a:pt x="800100" y="1016000"/>
                  </a:cubicBezTo>
                  <a:lnTo>
                    <a:pt x="736600" y="1016000"/>
                  </a:lnTo>
                  <a:cubicBezTo>
                    <a:pt x="723900" y="1016000"/>
                    <a:pt x="711200" y="990600"/>
                    <a:pt x="711200" y="977900"/>
                  </a:cubicBezTo>
                  <a:cubicBezTo>
                    <a:pt x="711200" y="965200"/>
                    <a:pt x="723900" y="952500"/>
                    <a:pt x="736600" y="952500"/>
                  </a:cubicBezTo>
                  <a:moveTo>
                    <a:pt x="711200" y="596900"/>
                  </a:moveTo>
                  <a:cubicBezTo>
                    <a:pt x="711200" y="584200"/>
                    <a:pt x="723900" y="571500"/>
                    <a:pt x="736600" y="571500"/>
                  </a:cubicBezTo>
                  <a:lnTo>
                    <a:pt x="800100" y="571500"/>
                  </a:lnTo>
                  <a:cubicBezTo>
                    <a:pt x="825500" y="571500"/>
                    <a:pt x="838200" y="584200"/>
                    <a:pt x="838200" y="596900"/>
                  </a:cubicBezTo>
                  <a:cubicBezTo>
                    <a:pt x="838200" y="609600"/>
                    <a:pt x="825500" y="635000"/>
                    <a:pt x="800100" y="635000"/>
                  </a:cubicBezTo>
                  <a:lnTo>
                    <a:pt x="736600" y="635000"/>
                  </a:lnTo>
                  <a:cubicBezTo>
                    <a:pt x="723900" y="635000"/>
                    <a:pt x="711200" y="609600"/>
                    <a:pt x="711200" y="596900"/>
                  </a:cubicBezTo>
                  <a:moveTo>
                    <a:pt x="330200" y="723900"/>
                  </a:moveTo>
                  <a:cubicBezTo>
                    <a:pt x="330200" y="711200"/>
                    <a:pt x="342900" y="698500"/>
                    <a:pt x="355600" y="698500"/>
                  </a:cubicBezTo>
                  <a:lnTo>
                    <a:pt x="419100" y="698500"/>
                  </a:lnTo>
                  <a:cubicBezTo>
                    <a:pt x="444500" y="698500"/>
                    <a:pt x="457200" y="711200"/>
                    <a:pt x="457200" y="723900"/>
                  </a:cubicBezTo>
                  <a:cubicBezTo>
                    <a:pt x="457200" y="736600"/>
                    <a:pt x="444500" y="762000"/>
                    <a:pt x="419100" y="762000"/>
                  </a:cubicBezTo>
                  <a:lnTo>
                    <a:pt x="355600" y="762000"/>
                  </a:lnTo>
                  <a:cubicBezTo>
                    <a:pt x="342900" y="762000"/>
                    <a:pt x="330200" y="736600"/>
                    <a:pt x="330200" y="723900"/>
                  </a:cubicBezTo>
                  <a:moveTo>
                    <a:pt x="355600" y="317500"/>
                  </a:moveTo>
                  <a:lnTo>
                    <a:pt x="419100" y="317500"/>
                  </a:lnTo>
                  <a:cubicBezTo>
                    <a:pt x="444500" y="317500"/>
                    <a:pt x="457200" y="330200"/>
                    <a:pt x="457200" y="342900"/>
                  </a:cubicBezTo>
                  <a:cubicBezTo>
                    <a:pt x="457200" y="355600"/>
                    <a:pt x="444500" y="381000"/>
                    <a:pt x="419100" y="381000"/>
                  </a:cubicBezTo>
                  <a:lnTo>
                    <a:pt x="355600" y="381000"/>
                  </a:lnTo>
                  <a:cubicBezTo>
                    <a:pt x="342900" y="381000"/>
                    <a:pt x="330200" y="355600"/>
                    <a:pt x="330200" y="342900"/>
                  </a:cubicBezTo>
                  <a:cubicBezTo>
                    <a:pt x="330200" y="330200"/>
                    <a:pt x="342900" y="317500"/>
                    <a:pt x="355600" y="317500"/>
                  </a:cubicBezTo>
                  <a:moveTo>
                    <a:pt x="330200" y="469900"/>
                  </a:moveTo>
                  <a:cubicBezTo>
                    <a:pt x="330200" y="457200"/>
                    <a:pt x="342900" y="444500"/>
                    <a:pt x="355600" y="444500"/>
                  </a:cubicBezTo>
                  <a:lnTo>
                    <a:pt x="419100" y="444500"/>
                  </a:lnTo>
                  <a:cubicBezTo>
                    <a:pt x="444500" y="444500"/>
                    <a:pt x="457200" y="457200"/>
                    <a:pt x="457200" y="469900"/>
                  </a:cubicBezTo>
                  <a:cubicBezTo>
                    <a:pt x="457200" y="482600"/>
                    <a:pt x="444500" y="508000"/>
                    <a:pt x="419100" y="508000"/>
                  </a:cubicBezTo>
                  <a:lnTo>
                    <a:pt x="355600" y="508000"/>
                  </a:lnTo>
                  <a:cubicBezTo>
                    <a:pt x="342900" y="508000"/>
                    <a:pt x="330200" y="482600"/>
                    <a:pt x="330200" y="469900"/>
                  </a:cubicBezTo>
                  <a:moveTo>
                    <a:pt x="330200" y="850900"/>
                  </a:moveTo>
                  <a:cubicBezTo>
                    <a:pt x="330200" y="838200"/>
                    <a:pt x="342900" y="825500"/>
                    <a:pt x="355600" y="825500"/>
                  </a:cubicBezTo>
                  <a:lnTo>
                    <a:pt x="419100" y="825500"/>
                  </a:lnTo>
                  <a:cubicBezTo>
                    <a:pt x="444500" y="825500"/>
                    <a:pt x="457200" y="838200"/>
                    <a:pt x="457200" y="850900"/>
                  </a:cubicBezTo>
                  <a:cubicBezTo>
                    <a:pt x="457200" y="863600"/>
                    <a:pt x="444500" y="889000"/>
                    <a:pt x="419100" y="889000"/>
                  </a:cubicBezTo>
                  <a:lnTo>
                    <a:pt x="355600" y="889000"/>
                  </a:lnTo>
                  <a:cubicBezTo>
                    <a:pt x="342900" y="889000"/>
                    <a:pt x="330200" y="863600"/>
                    <a:pt x="330200" y="850900"/>
                  </a:cubicBezTo>
                  <a:moveTo>
                    <a:pt x="355600" y="952500"/>
                  </a:moveTo>
                  <a:lnTo>
                    <a:pt x="419100" y="952500"/>
                  </a:lnTo>
                  <a:cubicBezTo>
                    <a:pt x="444500" y="952500"/>
                    <a:pt x="457200" y="965200"/>
                    <a:pt x="457200" y="977900"/>
                  </a:cubicBezTo>
                  <a:cubicBezTo>
                    <a:pt x="457200" y="990600"/>
                    <a:pt x="444500" y="1016000"/>
                    <a:pt x="419100" y="1016000"/>
                  </a:cubicBezTo>
                  <a:lnTo>
                    <a:pt x="355600" y="1016000"/>
                  </a:lnTo>
                  <a:cubicBezTo>
                    <a:pt x="342900" y="1016000"/>
                    <a:pt x="330200" y="990600"/>
                    <a:pt x="330200" y="977900"/>
                  </a:cubicBezTo>
                  <a:cubicBezTo>
                    <a:pt x="330200" y="965200"/>
                    <a:pt x="342900" y="952500"/>
                    <a:pt x="355600" y="952500"/>
                  </a:cubicBezTo>
                  <a:moveTo>
                    <a:pt x="330200" y="596900"/>
                  </a:moveTo>
                  <a:cubicBezTo>
                    <a:pt x="330200" y="584200"/>
                    <a:pt x="342900" y="571500"/>
                    <a:pt x="355600" y="571500"/>
                  </a:cubicBezTo>
                  <a:lnTo>
                    <a:pt x="419100" y="571500"/>
                  </a:lnTo>
                  <a:cubicBezTo>
                    <a:pt x="444500" y="571500"/>
                    <a:pt x="457200" y="584200"/>
                    <a:pt x="457200" y="596900"/>
                  </a:cubicBezTo>
                  <a:cubicBezTo>
                    <a:pt x="457200" y="609600"/>
                    <a:pt x="444500" y="635000"/>
                    <a:pt x="419100" y="635000"/>
                  </a:cubicBezTo>
                  <a:lnTo>
                    <a:pt x="355600" y="635000"/>
                  </a:lnTo>
                  <a:cubicBezTo>
                    <a:pt x="342900" y="635000"/>
                    <a:pt x="330200" y="609600"/>
                    <a:pt x="330200" y="596900"/>
                  </a:cubicBezTo>
                  <a:moveTo>
                    <a:pt x="1155700" y="850900"/>
                  </a:moveTo>
                  <a:cubicBezTo>
                    <a:pt x="1155700" y="838200"/>
                    <a:pt x="1143000" y="838200"/>
                    <a:pt x="1130300" y="825500"/>
                  </a:cubicBezTo>
                  <a:cubicBezTo>
                    <a:pt x="1117600" y="825500"/>
                    <a:pt x="1104900" y="825500"/>
                    <a:pt x="1104900" y="838200"/>
                  </a:cubicBezTo>
                  <a:cubicBezTo>
                    <a:pt x="977900" y="952500"/>
                    <a:pt x="876300" y="1117600"/>
                    <a:pt x="800100" y="1333500"/>
                  </a:cubicBezTo>
                  <a:cubicBezTo>
                    <a:pt x="723900" y="1536700"/>
                    <a:pt x="698500" y="1739900"/>
                    <a:pt x="711200" y="1905000"/>
                  </a:cubicBezTo>
                  <a:cubicBezTo>
                    <a:pt x="711200" y="1917700"/>
                    <a:pt x="723900" y="1917700"/>
                    <a:pt x="736600" y="1930400"/>
                  </a:cubicBezTo>
                  <a:cubicBezTo>
                    <a:pt x="749300" y="1930400"/>
                    <a:pt x="749300" y="1930400"/>
                    <a:pt x="762000" y="1917700"/>
                  </a:cubicBezTo>
                  <a:cubicBezTo>
                    <a:pt x="889000" y="1803400"/>
                    <a:pt x="990600" y="1638300"/>
                    <a:pt x="1066800" y="1435100"/>
                  </a:cubicBezTo>
                  <a:cubicBezTo>
                    <a:pt x="1143000" y="1219200"/>
                    <a:pt x="1168400" y="1016000"/>
                    <a:pt x="1155700" y="850900"/>
                  </a:cubicBezTo>
                  <a:moveTo>
                    <a:pt x="63500" y="838200"/>
                  </a:moveTo>
                  <a:cubicBezTo>
                    <a:pt x="50800" y="825500"/>
                    <a:pt x="50800" y="825500"/>
                    <a:pt x="38100" y="825500"/>
                  </a:cubicBezTo>
                  <a:cubicBezTo>
                    <a:pt x="25400" y="838200"/>
                    <a:pt x="12700" y="838200"/>
                    <a:pt x="12700" y="850900"/>
                  </a:cubicBezTo>
                  <a:cubicBezTo>
                    <a:pt x="0" y="1016000"/>
                    <a:pt x="25400" y="1219200"/>
                    <a:pt x="101600" y="1435100"/>
                  </a:cubicBezTo>
                  <a:cubicBezTo>
                    <a:pt x="177800" y="1638300"/>
                    <a:pt x="279400" y="1803400"/>
                    <a:pt x="406400" y="1917700"/>
                  </a:cubicBezTo>
                  <a:cubicBezTo>
                    <a:pt x="406400" y="1930400"/>
                    <a:pt x="419100" y="1930400"/>
                    <a:pt x="431800" y="1930400"/>
                  </a:cubicBezTo>
                  <a:cubicBezTo>
                    <a:pt x="444500" y="1917700"/>
                    <a:pt x="457200" y="1917700"/>
                    <a:pt x="457200" y="1905000"/>
                  </a:cubicBezTo>
                  <a:cubicBezTo>
                    <a:pt x="469900" y="1739900"/>
                    <a:pt x="444500" y="1536700"/>
                    <a:pt x="368300" y="1333500"/>
                  </a:cubicBezTo>
                  <a:cubicBezTo>
                    <a:pt x="292100" y="1117600"/>
                    <a:pt x="190500" y="952500"/>
                    <a:pt x="63500" y="838200"/>
                  </a:cubicBezTo>
                  <a:lnTo>
                    <a:pt x="63500" y="838200"/>
                  </a:lnTo>
                  <a:moveTo>
                    <a:pt x="2362200" y="977900"/>
                  </a:moveTo>
                  <a:cubicBezTo>
                    <a:pt x="2362200" y="965200"/>
                    <a:pt x="2374900" y="952500"/>
                    <a:pt x="2387600" y="952500"/>
                  </a:cubicBezTo>
                  <a:cubicBezTo>
                    <a:pt x="2400300" y="927100"/>
                    <a:pt x="2413000" y="914400"/>
                    <a:pt x="2425700" y="901700"/>
                  </a:cubicBezTo>
                  <a:cubicBezTo>
                    <a:pt x="2425700" y="889000"/>
                    <a:pt x="2425700" y="889000"/>
                    <a:pt x="2425700" y="889000"/>
                  </a:cubicBezTo>
                  <a:lnTo>
                    <a:pt x="2387600" y="889000"/>
                  </a:lnTo>
                  <a:cubicBezTo>
                    <a:pt x="2374900" y="889000"/>
                    <a:pt x="2362200" y="863600"/>
                    <a:pt x="2362200" y="850900"/>
                  </a:cubicBezTo>
                  <a:cubicBezTo>
                    <a:pt x="2362200" y="838200"/>
                    <a:pt x="2374900" y="825500"/>
                    <a:pt x="2387600" y="825500"/>
                  </a:cubicBezTo>
                  <a:lnTo>
                    <a:pt x="2413000" y="825500"/>
                  </a:lnTo>
                  <a:cubicBezTo>
                    <a:pt x="2413000" y="800100"/>
                    <a:pt x="2413000" y="774700"/>
                    <a:pt x="2413000" y="762000"/>
                  </a:cubicBezTo>
                  <a:lnTo>
                    <a:pt x="2387600" y="762000"/>
                  </a:lnTo>
                  <a:cubicBezTo>
                    <a:pt x="2374900" y="762000"/>
                    <a:pt x="2362200" y="736600"/>
                    <a:pt x="2362200" y="723900"/>
                  </a:cubicBezTo>
                  <a:cubicBezTo>
                    <a:pt x="2362200" y="711200"/>
                    <a:pt x="2374900" y="698500"/>
                    <a:pt x="2387600" y="698500"/>
                  </a:cubicBezTo>
                  <a:lnTo>
                    <a:pt x="2400300" y="698500"/>
                  </a:lnTo>
                  <a:cubicBezTo>
                    <a:pt x="2400300" y="673100"/>
                    <a:pt x="2400300" y="647700"/>
                    <a:pt x="2400300" y="635000"/>
                  </a:cubicBezTo>
                  <a:lnTo>
                    <a:pt x="2387600" y="635000"/>
                  </a:lnTo>
                  <a:cubicBezTo>
                    <a:pt x="2374900" y="635000"/>
                    <a:pt x="2362200" y="622300"/>
                    <a:pt x="2362200" y="596900"/>
                  </a:cubicBezTo>
                  <a:cubicBezTo>
                    <a:pt x="2362200" y="584200"/>
                    <a:pt x="2374900" y="571500"/>
                    <a:pt x="2387600" y="571500"/>
                  </a:cubicBezTo>
                  <a:cubicBezTo>
                    <a:pt x="2387600" y="546100"/>
                    <a:pt x="2374900" y="520700"/>
                    <a:pt x="2374900" y="495300"/>
                  </a:cubicBezTo>
                  <a:cubicBezTo>
                    <a:pt x="2362200" y="482600"/>
                    <a:pt x="2362200" y="469900"/>
                    <a:pt x="2362200" y="457200"/>
                  </a:cubicBezTo>
                  <a:cubicBezTo>
                    <a:pt x="2349500" y="368300"/>
                    <a:pt x="2324100" y="304800"/>
                    <a:pt x="2286000" y="241300"/>
                  </a:cubicBezTo>
                  <a:cubicBezTo>
                    <a:pt x="2286000" y="241300"/>
                    <a:pt x="2273300" y="241300"/>
                    <a:pt x="2260600" y="254000"/>
                  </a:cubicBezTo>
                  <a:lnTo>
                    <a:pt x="2197100" y="254000"/>
                  </a:lnTo>
                  <a:cubicBezTo>
                    <a:pt x="2184400" y="254000"/>
                    <a:pt x="2171700" y="228600"/>
                    <a:pt x="2171700" y="215900"/>
                  </a:cubicBezTo>
                  <a:cubicBezTo>
                    <a:pt x="2171700" y="203200"/>
                    <a:pt x="2184400" y="190500"/>
                    <a:pt x="2197100" y="190500"/>
                  </a:cubicBezTo>
                  <a:lnTo>
                    <a:pt x="2260600" y="190500"/>
                  </a:lnTo>
                  <a:cubicBezTo>
                    <a:pt x="2260600" y="165100"/>
                    <a:pt x="2247900" y="139700"/>
                    <a:pt x="2222500" y="127000"/>
                  </a:cubicBezTo>
                  <a:lnTo>
                    <a:pt x="2197100" y="127000"/>
                  </a:lnTo>
                  <a:cubicBezTo>
                    <a:pt x="2184400" y="114300"/>
                    <a:pt x="2171700" y="114300"/>
                    <a:pt x="2171700" y="101600"/>
                  </a:cubicBezTo>
                  <a:cubicBezTo>
                    <a:pt x="2171700" y="88900"/>
                    <a:pt x="2171700" y="76200"/>
                    <a:pt x="2184400" y="63500"/>
                  </a:cubicBezTo>
                  <a:cubicBezTo>
                    <a:pt x="2146300" y="12700"/>
                    <a:pt x="2095500" y="0"/>
                    <a:pt x="2044700" y="0"/>
                  </a:cubicBezTo>
                  <a:cubicBezTo>
                    <a:pt x="1993900" y="0"/>
                    <a:pt x="1943100" y="12700"/>
                    <a:pt x="1905000" y="63500"/>
                  </a:cubicBezTo>
                  <a:cubicBezTo>
                    <a:pt x="1917700" y="76200"/>
                    <a:pt x="1917700" y="88900"/>
                    <a:pt x="1917700" y="101600"/>
                  </a:cubicBezTo>
                  <a:cubicBezTo>
                    <a:pt x="1905000" y="114300"/>
                    <a:pt x="1892300" y="127000"/>
                    <a:pt x="1879600" y="127000"/>
                  </a:cubicBezTo>
                  <a:lnTo>
                    <a:pt x="1854200" y="127000"/>
                  </a:lnTo>
                  <a:cubicBezTo>
                    <a:pt x="1841500" y="139700"/>
                    <a:pt x="1828800" y="165100"/>
                    <a:pt x="1816100" y="190500"/>
                  </a:cubicBezTo>
                  <a:lnTo>
                    <a:pt x="1879600" y="190500"/>
                  </a:lnTo>
                  <a:cubicBezTo>
                    <a:pt x="1905000" y="190500"/>
                    <a:pt x="1917700" y="203200"/>
                    <a:pt x="1917700" y="215900"/>
                  </a:cubicBezTo>
                  <a:cubicBezTo>
                    <a:pt x="1917700" y="228600"/>
                    <a:pt x="1905000" y="254000"/>
                    <a:pt x="1879600" y="254000"/>
                  </a:cubicBezTo>
                  <a:lnTo>
                    <a:pt x="1816100" y="254000"/>
                  </a:lnTo>
                  <a:cubicBezTo>
                    <a:pt x="1816100" y="254000"/>
                    <a:pt x="1803400" y="241300"/>
                    <a:pt x="1790700" y="241300"/>
                  </a:cubicBezTo>
                  <a:cubicBezTo>
                    <a:pt x="1765300" y="304800"/>
                    <a:pt x="1739900" y="381000"/>
                    <a:pt x="1727200" y="457200"/>
                  </a:cubicBezTo>
                  <a:cubicBezTo>
                    <a:pt x="1727200" y="469900"/>
                    <a:pt x="1727200" y="482600"/>
                    <a:pt x="1714500" y="495300"/>
                  </a:cubicBezTo>
                  <a:cubicBezTo>
                    <a:pt x="1714500" y="520700"/>
                    <a:pt x="1701800" y="546100"/>
                    <a:pt x="1701800" y="571500"/>
                  </a:cubicBezTo>
                  <a:cubicBezTo>
                    <a:pt x="1714500" y="571500"/>
                    <a:pt x="1727200" y="584200"/>
                    <a:pt x="1727200" y="596900"/>
                  </a:cubicBezTo>
                  <a:cubicBezTo>
                    <a:pt x="1727200" y="622300"/>
                    <a:pt x="1714500" y="635000"/>
                    <a:pt x="1689100" y="635000"/>
                  </a:cubicBezTo>
                  <a:cubicBezTo>
                    <a:pt x="1689100" y="647700"/>
                    <a:pt x="1689100" y="673100"/>
                    <a:pt x="1676400" y="698500"/>
                  </a:cubicBezTo>
                  <a:lnTo>
                    <a:pt x="1689100" y="698500"/>
                  </a:lnTo>
                  <a:cubicBezTo>
                    <a:pt x="1714500" y="698500"/>
                    <a:pt x="1727200" y="711200"/>
                    <a:pt x="1727200" y="723900"/>
                  </a:cubicBezTo>
                  <a:cubicBezTo>
                    <a:pt x="1727200" y="736600"/>
                    <a:pt x="1714500" y="762000"/>
                    <a:pt x="1689100" y="762000"/>
                  </a:cubicBezTo>
                  <a:lnTo>
                    <a:pt x="1676400" y="762000"/>
                  </a:lnTo>
                  <a:cubicBezTo>
                    <a:pt x="1676400" y="774700"/>
                    <a:pt x="1676400" y="800100"/>
                    <a:pt x="1663700" y="825500"/>
                  </a:cubicBezTo>
                  <a:lnTo>
                    <a:pt x="1689100" y="825500"/>
                  </a:lnTo>
                  <a:cubicBezTo>
                    <a:pt x="1714500" y="825500"/>
                    <a:pt x="1727200" y="838200"/>
                    <a:pt x="1727200" y="850900"/>
                  </a:cubicBezTo>
                  <a:cubicBezTo>
                    <a:pt x="1727200" y="863600"/>
                    <a:pt x="1714500" y="889000"/>
                    <a:pt x="1689100" y="889000"/>
                  </a:cubicBezTo>
                  <a:lnTo>
                    <a:pt x="1663700" y="889000"/>
                  </a:lnTo>
                  <a:cubicBezTo>
                    <a:pt x="1676400" y="914400"/>
                    <a:pt x="1689100" y="927100"/>
                    <a:pt x="1701800" y="952500"/>
                  </a:cubicBezTo>
                  <a:cubicBezTo>
                    <a:pt x="1714500" y="952500"/>
                    <a:pt x="1727200" y="965200"/>
                    <a:pt x="1727200" y="977900"/>
                  </a:cubicBezTo>
                  <a:cubicBezTo>
                    <a:pt x="1752600" y="1016000"/>
                    <a:pt x="1778000" y="1054100"/>
                    <a:pt x="1790700" y="1092200"/>
                  </a:cubicBezTo>
                  <a:cubicBezTo>
                    <a:pt x="1803400" y="1079500"/>
                    <a:pt x="1816100" y="1079500"/>
                    <a:pt x="1816100" y="1079500"/>
                  </a:cubicBezTo>
                  <a:lnTo>
                    <a:pt x="1879600" y="1079500"/>
                  </a:lnTo>
                  <a:cubicBezTo>
                    <a:pt x="1905000" y="1079500"/>
                    <a:pt x="1917700" y="1092200"/>
                    <a:pt x="1917700" y="1104900"/>
                  </a:cubicBezTo>
                  <a:cubicBezTo>
                    <a:pt x="1917700" y="1117600"/>
                    <a:pt x="1905000" y="1143000"/>
                    <a:pt x="1879600" y="1143000"/>
                  </a:cubicBezTo>
                  <a:lnTo>
                    <a:pt x="1816100" y="1143000"/>
                  </a:lnTo>
                  <a:cubicBezTo>
                    <a:pt x="1828800" y="1155700"/>
                    <a:pt x="1841500" y="1181100"/>
                    <a:pt x="1854200" y="1206500"/>
                  </a:cubicBezTo>
                  <a:lnTo>
                    <a:pt x="1879600" y="1206500"/>
                  </a:lnTo>
                  <a:cubicBezTo>
                    <a:pt x="1905000" y="1206500"/>
                    <a:pt x="1917700" y="1219200"/>
                    <a:pt x="1917700" y="1231900"/>
                  </a:cubicBezTo>
                  <a:cubicBezTo>
                    <a:pt x="1917700" y="1244600"/>
                    <a:pt x="1905000" y="1270000"/>
                    <a:pt x="1879600" y="1270000"/>
                  </a:cubicBezTo>
                  <a:cubicBezTo>
                    <a:pt x="1879600" y="1282700"/>
                    <a:pt x="1892300" y="1295400"/>
                    <a:pt x="1892300" y="1308100"/>
                  </a:cubicBezTo>
                  <a:cubicBezTo>
                    <a:pt x="1981200" y="1536700"/>
                    <a:pt x="2006600" y="1765300"/>
                    <a:pt x="1968500" y="1943100"/>
                  </a:cubicBezTo>
                  <a:cubicBezTo>
                    <a:pt x="1993900" y="1955800"/>
                    <a:pt x="2019300" y="1968500"/>
                    <a:pt x="2044700" y="1968500"/>
                  </a:cubicBezTo>
                  <a:cubicBezTo>
                    <a:pt x="2070100" y="1968500"/>
                    <a:pt x="2095500" y="1955800"/>
                    <a:pt x="2120900" y="1943100"/>
                  </a:cubicBezTo>
                  <a:cubicBezTo>
                    <a:pt x="2082800" y="1765300"/>
                    <a:pt x="2108200" y="1536700"/>
                    <a:pt x="2197100" y="1308100"/>
                  </a:cubicBezTo>
                  <a:cubicBezTo>
                    <a:pt x="2197100" y="1295400"/>
                    <a:pt x="2209800" y="1282700"/>
                    <a:pt x="2209800" y="1270000"/>
                  </a:cubicBezTo>
                  <a:lnTo>
                    <a:pt x="2197100" y="1270000"/>
                  </a:lnTo>
                  <a:cubicBezTo>
                    <a:pt x="2184400" y="1270000"/>
                    <a:pt x="2171700" y="1244600"/>
                    <a:pt x="2171700" y="1231900"/>
                  </a:cubicBezTo>
                  <a:cubicBezTo>
                    <a:pt x="2171700" y="1219200"/>
                    <a:pt x="2184400" y="1206500"/>
                    <a:pt x="2197100" y="1206500"/>
                  </a:cubicBezTo>
                  <a:lnTo>
                    <a:pt x="2235200" y="1206500"/>
                  </a:lnTo>
                  <a:cubicBezTo>
                    <a:pt x="2247900" y="1181100"/>
                    <a:pt x="2260600" y="1155700"/>
                    <a:pt x="2273300" y="1143000"/>
                  </a:cubicBezTo>
                  <a:lnTo>
                    <a:pt x="2197100" y="1143000"/>
                  </a:lnTo>
                  <a:cubicBezTo>
                    <a:pt x="2184400" y="1143000"/>
                    <a:pt x="2171700" y="1117600"/>
                    <a:pt x="2171700" y="1104900"/>
                  </a:cubicBezTo>
                  <a:cubicBezTo>
                    <a:pt x="2171700" y="1092200"/>
                    <a:pt x="2184400" y="1079500"/>
                    <a:pt x="2197100" y="1079500"/>
                  </a:cubicBezTo>
                  <a:lnTo>
                    <a:pt x="2260600" y="1079500"/>
                  </a:lnTo>
                  <a:cubicBezTo>
                    <a:pt x="2273300" y="1066800"/>
                    <a:pt x="2286000" y="1079500"/>
                    <a:pt x="2298700" y="1092200"/>
                  </a:cubicBezTo>
                  <a:cubicBezTo>
                    <a:pt x="2311400" y="1054100"/>
                    <a:pt x="2336800" y="1016000"/>
                    <a:pt x="2362200" y="977900"/>
                  </a:cubicBezTo>
                  <a:moveTo>
                    <a:pt x="2006600" y="698500"/>
                  </a:moveTo>
                  <a:lnTo>
                    <a:pt x="2070100" y="698500"/>
                  </a:lnTo>
                  <a:cubicBezTo>
                    <a:pt x="2095500" y="698500"/>
                    <a:pt x="2108200" y="711200"/>
                    <a:pt x="2108200" y="723900"/>
                  </a:cubicBezTo>
                  <a:cubicBezTo>
                    <a:pt x="2108200" y="736600"/>
                    <a:pt x="2095500" y="762000"/>
                    <a:pt x="2070100" y="762000"/>
                  </a:cubicBezTo>
                  <a:lnTo>
                    <a:pt x="2006600" y="762000"/>
                  </a:lnTo>
                  <a:cubicBezTo>
                    <a:pt x="1993900" y="762000"/>
                    <a:pt x="1981200" y="736600"/>
                    <a:pt x="1981200" y="723900"/>
                  </a:cubicBezTo>
                  <a:cubicBezTo>
                    <a:pt x="1981200" y="711200"/>
                    <a:pt x="1993900" y="698500"/>
                    <a:pt x="2006600" y="698500"/>
                  </a:cubicBezTo>
                  <a:moveTo>
                    <a:pt x="1981200" y="342900"/>
                  </a:moveTo>
                  <a:cubicBezTo>
                    <a:pt x="1981200" y="330200"/>
                    <a:pt x="1993900" y="317500"/>
                    <a:pt x="2006600" y="317500"/>
                  </a:cubicBezTo>
                  <a:lnTo>
                    <a:pt x="2070100" y="317500"/>
                  </a:lnTo>
                  <a:cubicBezTo>
                    <a:pt x="2095500" y="317500"/>
                    <a:pt x="2108200" y="330200"/>
                    <a:pt x="2108200" y="342900"/>
                  </a:cubicBezTo>
                  <a:cubicBezTo>
                    <a:pt x="2108200" y="355600"/>
                    <a:pt x="2095500" y="381000"/>
                    <a:pt x="2070100" y="381000"/>
                  </a:cubicBezTo>
                  <a:lnTo>
                    <a:pt x="2006600" y="381000"/>
                  </a:lnTo>
                  <a:cubicBezTo>
                    <a:pt x="1993900" y="381000"/>
                    <a:pt x="1981200" y="355600"/>
                    <a:pt x="1981200" y="342900"/>
                  </a:cubicBezTo>
                  <a:moveTo>
                    <a:pt x="2006600" y="444500"/>
                  </a:moveTo>
                  <a:lnTo>
                    <a:pt x="2070100" y="444500"/>
                  </a:lnTo>
                  <a:cubicBezTo>
                    <a:pt x="2095500" y="444500"/>
                    <a:pt x="2108200" y="457200"/>
                    <a:pt x="2108200" y="469900"/>
                  </a:cubicBezTo>
                  <a:cubicBezTo>
                    <a:pt x="2108200" y="482600"/>
                    <a:pt x="2095500" y="508000"/>
                    <a:pt x="2070100" y="508000"/>
                  </a:cubicBezTo>
                  <a:lnTo>
                    <a:pt x="2006600" y="508000"/>
                  </a:lnTo>
                  <a:cubicBezTo>
                    <a:pt x="1993900" y="508000"/>
                    <a:pt x="1981200" y="482600"/>
                    <a:pt x="1981200" y="469900"/>
                  </a:cubicBezTo>
                  <a:cubicBezTo>
                    <a:pt x="1981200" y="457200"/>
                    <a:pt x="1993900" y="444500"/>
                    <a:pt x="2006600" y="444500"/>
                  </a:cubicBezTo>
                  <a:moveTo>
                    <a:pt x="1981200" y="88900"/>
                  </a:moveTo>
                  <a:cubicBezTo>
                    <a:pt x="1981200" y="76200"/>
                    <a:pt x="1993900" y="63500"/>
                    <a:pt x="2006600" y="63500"/>
                  </a:cubicBezTo>
                  <a:lnTo>
                    <a:pt x="2070100" y="63500"/>
                  </a:lnTo>
                  <a:cubicBezTo>
                    <a:pt x="2095500" y="63500"/>
                    <a:pt x="2108200" y="76200"/>
                    <a:pt x="2108200" y="88900"/>
                  </a:cubicBezTo>
                  <a:cubicBezTo>
                    <a:pt x="2108200" y="101600"/>
                    <a:pt x="2095500" y="127000"/>
                    <a:pt x="2070100" y="127000"/>
                  </a:cubicBezTo>
                  <a:lnTo>
                    <a:pt x="2006600" y="127000"/>
                  </a:lnTo>
                  <a:cubicBezTo>
                    <a:pt x="1993900" y="127000"/>
                    <a:pt x="1981200" y="101600"/>
                    <a:pt x="1981200" y="88900"/>
                  </a:cubicBezTo>
                  <a:moveTo>
                    <a:pt x="2006600" y="825500"/>
                  </a:moveTo>
                  <a:lnTo>
                    <a:pt x="2070100" y="825500"/>
                  </a:lnTo>
                  <a:cubicBezTo>
                    <a:pt x="2095500" y="825500"/>
                    <a:pt x="2108200" y="838200"/>
                    <a:pt x="2108200" y="850900"/>
                  </a:cubicBezTo>
                  <a:cubicBezTo>
                    <a:pt x="2108200" y="863600"/>
                    <a:pt x="2095500" y="889000"/>
                    <a:pt x="2070100" y="889000"/>
                  </a:cubicBezTo>
                  <a:lnTo>
                    <a:pt x="2006600" y="889000"/>
                  </a:lnTo>
                  <a:cubicBezTo>
                    <a:pt x="1993900" y="889000"/>
                    <a:pt x="1981200" y="863600"/>
                    <a:pt x="1981200" y="850900"/>
                  </a:cubicBezTo>
                  <a:cubicBezTo>
                    <a:pt x="1981200" y="838200"/>
                    <a:pt x="1993900" y="825500"/>
                    <a:pt x="2006600" y="825500"/>
                  </a:cubicBezTo>
                  <a:moveTo>
                    <a:pt x="1981200" y="977900"/>
                  </a:moveTo>
                  <a:cubicBezTo>
                    <a:pt x="1981200" y="965200"/>
                    <a:pt x="1993900" y="952500"/>
                    <a:pt x="2006600" y="952500"/>
                  </a:cubicBezTo>
                  <a:lnTo>
                    <a:pt x="2070100" y="952500"/>
                  </a:lnTo>
                  <a:cubicBezTo>
                    <a:pt x="2095500" y="952500"/>
                    <a:pt x="2108200" y="965200"/>
                    <a:pt x="2108200" y="977900"/>
                  </a:cubicBezTo>
                  <a:cubicBezTo>
                    <a:pt x="2108200" y="990600"/>
                    <a:pt x="2095500" y="1016000"/>
                    <a:pt x="2070100" y="1016000"/>
                  </a:cubicBezTo>
                  <a:lnTo>
                    <a:pt x="2006600" y="1016000"/>
                  </a:lnTo>
                  <a:cubicBezTo>
                    <a:pt x="1993900" y="1016000"/>
                    <a:pt x="1981200" y="990600"/>
                    <a:pt x="1981200" y="977900"/>
                  </a:cubicBezTo>
                  <a:moveTo>
                    <a:pt x="2006600" y="1079500"/>
                  </a:moveTo>
                  <a:lnTo>
                    <a:pt x="2070100" y="1079500"/>
                  </a:lnTo>
                  <a:cubicBezTo>
                    <a:pt x="2095500" y="1079500"/>
                    <a:pt x="2108200" y="1092200"/>
                    <a:pt x="2108200" y="1104900"/>
                  </a:cubicBezTo>
                  <a:cubicBezTo>
                    <a:pt x="2108200" y="1117600"/>
                    <a:pt x="2095500" y="1143000"/>
                    <a:pt x="2070100" y="1143000"/>
                  </a:cubicBezTo>
                  <a:lnTo>
                    <a:pt x="2006600" y="1143000"/>
                  </a:lnTo>
                  <a:cubicBezTo>
                    <a:pt x="1993900" y="1143000"/>
                    <a:pt x="1981200" y="1117600"/>
                    <a:pt x="1981200" y="1104900"/>
                  </a:cubicBezTo>
                  <a:cubicBezTo>
                    <a:pt x="1981200" y="1092200"/>
                    <a:pt x="1993900" y="1079500"/>
                    <a:pt x="2006600" y="1079500"/>
                  </a:cubicBezTo>
                  <a:moveTo>
                    <a:pt x="1981200" y="1231900"/>
                  </a:moveTo>
                  <a:cubicBezTo>
                    <a:pt x="1981200" y="1219200"/>
                    <a:pt x="1993900" y="1206500"/>
                    <a:pt x="2006600" y="1206500"/>
                  </a:cubicBezTo>
                  <a:lnTo>
                    <a:pt x="2070100" y="1206500"/>
                  </a:lnTo>
                  <a:cubicBezTo>
                    <a:pt x="2095500" y="1206500"/>
                    <a:pt x="2108200" y="1219200"/>
                    <a:pt x="2108200" y="1231900"/>
                  </a:cubicBezTo>
                  <a:cubicBezTo>
                    <a:pt x="2108200" y="1244600"/>
                    <a:pt x="2095500" y="1270000"/>
                    <a:pt x="2070100" y="1270000"/>
                  </a:cubicBezTo>
                  <a:lnTo>
                    <a:pt x="2006600" y="1270000"/>
                  </a:lnTo>
                  <a:cubicBezTo>
                    <a:pt x="1993900" y="1270000"/>
                    <a:pt x="1981200" y="1244600"/>
                    <a:pt x="1981200" y="1231900"/>
                  </a:cubicBezTo>
                  <a:moveTo>
                    <a:pt x="2006600" y="1333500"/>
                  </a:moveTo>
                  <a:lnTo>
                    <a:pt x="2070100" y="1333500"/>
                  </a:lnTo>
                  <a:cubicBezTo>
                    <a:pt x="2095500" y="1333500"/>
                    <a:pt x="2108200" y="1346200"/>
                    <a:pt x="2108200" y="1358900"/>
                  </a:cubicBezTo>
                  <a:cubicBezTo>
                    <a:pt x="2108200" y="1371600"/>
                    <a:pt x="2095500" y="1397000"/>
                    <a:pt x="2070100" y="1397000"/>
                  </a:cubicBezTo>
                  <a:lnTo>
                    <a:pt x="2006600" y="1397000"/>
                  </a:lnTo>
                  <a:cubicBezTo>
                    <a:pt x="1993900" y="1397000"/>
                    <a:pt x="1981200" y="1371600"/>
                    <a:pt x="1981200" y="1358900"/>
                  </a:cubicBezTo>
                  <a:cubicBezTo>
                    <a:pt x="1981200" y="1346200"/>
                    <a:pt x="1993900" y="1333500"/>
                    <a:pt x="2006600" y="1333500"/>
                  </a:cubicBezTo>
                  <a:moveTo>
                    <a:pt x="1981200" y="596900"/>
                  </a:moveTo>
                  <a:cubicBezTo>
                    <a:pt x="1981200" y="584200"/>
                    <a:pt x="1993900" y="571500"/>
                    <a:pt x="2006600" y="571500"/>
                  </a:cubicBezTo>
                  <a:lnTo>
                    <a:pt x="2070100" y="571500"/>
                  </a:lnTo>
                  <a:cubicBezTo>
                    <a:pt x="2095500" y="571500"/>
                    <a:pt x="2108200" y="584200"/>
                    <a:pt x="2108200" y="596900"/>
                  </a:cubicBezTo>
                  <a:cubicBezTo>
                    <a:pt x="2108200" y="609600"/>
                    <a:pt x="2095500" y="635000"/>
                    <a:pt x="2070100" y="635000"/>
                  </a:cubicBezTo>
                  <a:lnTo>
                    <a:pt x="2006600" y="635000"/>
                  </a:lnTo>
                  <a:cubicBezTo>
                    <a:pt x="1993900" y="635000"/>
                    <a:pt x="1981200" y="609600"/>
                    <a:pt x="1981200" y="596900"/>
                  </a:cubicBezTo>
                  <a:moveTo>
                    <a:pt x="2006600" y="190500"/>
                  </a:moveTo>
                  <a:lnTo>
                    <a:pt x="2070100" y="190500"/>
                  </a:lnTo>
                  <a:cubicBezTo>
                    <a:pt x="2095500" y="190500"/>
                    <a:pt x="2108200" y="203200"/>
                    <a:pt x="2108200" y="215900"/>
                  </a:cubicBezTo>
                  <a:cubicBezTo>
                    <a:pt x="2108200" y="228600"/>
                    <a:pt x="2095500" y="254000"/>
                    <a:pt x="2070100" y="254000"/>
                  </a:cubicBezTo>
                  <a:lnTo>
                    <a:pt x="2006600" y="254000"/>
                  </a:lnTo>
                  <a:cubicBezTo>
                    <a:pt x="1993900" y="254000"/>
                    <a:pt x="1981200" y="228600"/>
                    <a:pt x="1981200" y="215900"/>
                  </a:cubicBezTo>
                  <a:cubicBezTo>
                    <a:pt x="1981200" y="203200"/>
                    <a:pt x="1993900" y="190500"/>
                    <a:pt x="2006600" y="190500"/>
                  </a:cubicBezTo>
                  <a:moveTo>
                    <a:pt x="2171700" y="723900"/>
                  </a:moveTo>
                  <a:cubicBezTo>
                    <a:pt x="2171700" y="711200"/>
                    <a:pt x="2184400" y="698500"/>
                    <a:pt x="2197100" y="698500"/>
                  </a:cubicBezTo>
                  <a:lnTo>
                    <a:pt x="2260600" y="698500"/>
                  </a:lnTo>
                  <a:cubicBezTo>
                    <a:pt x="2286000" y="698500"/>
                    <a:pt x="2298700" y="711200"/>
                    <a:pt x="2298700" y="723900"/>
                  </a:cubicBezTo>
                  <a:cubicBezTo>
                    <a:pt x="2298700" y="736600"/>
                    <a:pt x="2286000" y="762000"/>
                    <a:pt x="2260600" y="762000"/>
                  </a:cubicBezTo>
                  <a:lnTo>
                    <a:pt x="2197100" y="762000"/>
                  </a:lnTo>
                  <a:cubicBezTo>
                    <a:pt x="2184400" y="762000"/>
                    <a:pt x="2171700" y="736600"/>
                    <a:pt x="2171700" y="723900"/>
                  </a:cubicBezTo>
                  <a:moveTo>
                    <a:pt x="2197100" y="317500"/>
                  </a:moveTo>
                  <a:lnTo>
                    <a:pt x="2260600" y="317500"/>
                  </a:lnTo>
                  <a:cubicBezTo>
                    <a:pt x="2286000" y="317500"/>
                    <a:pt x="2298700" y="330200"/>
                    <a:pt x="2298700" y="342900"/>
                  </a:cubicBezTo>
                  <a:cubicBezTo>
                    <a:pt x="2298700" y="355600"/>
                    <a:pt x="2286000" y="381000"/>
                    <a:pt x="2260600" y="381000"/>
                  </a:cubicBezTo>
                  <a:lnTo>
                    <a:pt x="2197100" y="381000"/>
                  </a:lnTo>
                  <a:cubicBezTo>
                    <a:pt x="2184400" y="381000"/>
                    <a:pt x="2171700" y="355600"/>
                    <a:pt x="2171700" y="342900"/>
                  </a:cubicBezTo>
                  <a:cubicBezTo>
                    <a:pt x="2171700" y="330200"/>
                    <a:pt x="2184400" y="317500"/>
                    <a:pt x="2197100" y="317500"/>
                  </a:cubicBezTo>
                  <a:moveTo>
                    <a:pt x="2171700" y="469900"/>
                  </a:moveTo>
                  <a:cubicBezTo>
                    <a:pt x="2171700" y="457200"/>
                    <a:pt x="2184400" y="444500"/>
                    <a:pt x="2197100" y="444500"/>
                  </a:cubicBezTo>
                  <a:lnTo>
                    <a:pt x="2260600" y="444500"/>
                  </a:lnTo>
                  <a:cubicBezTo>
                    <a:pt x="2286000" y="444500"/>
                    <a:pt x="2298700" y="457200"/>
                    <a:pt x="2298700" y="469900"/>
                  </a:cubicBezTo>
                  <a:cubicBezTo>
                    <a:pt x="2298700" y="482600"/>
                    <a:pt x="2286000" y="508000"/>
                    <a:pt x="2260600" y="508000"/>
                  </a:cubicBezTo>
                  <a:lnTo>
                    <a:pt x="2197100" y="508000"/>
                  </a:lnTo>
                  <a:cubicBezTo>
                    <a:pt x="2184400" y="508000"/>
                    <a:pt x="2171700" y="482600"/>
                    <a:pt x="2171700" y="469900"/>
                  </a:cubicBezTo>
                  <a:moveTo>
                    <a:pt x="2171700" y="850900"/>
                  </a:moveTo>
                  <a:cubicBezTo>
                    <a:pt x="2171700" y="838200"/>
                    <a:pt x="2184400" y="825500"/>
                    <a:pt x="2197100" y="825500"/>
                  </a:cubicBezTo>
                  <a:lnTo>
                    <a:pt x="2260600" y="825500"/>
                  </a:lnTo>
                  <a:cubicBezTo>
                    <a:pt x="2286000" y="825500"/>
                    <a:pt x="2298700" y="838200"/>
                    <a:pt x="2298700" y="850900"/>
                  </a:cubicBezTo>
                  <a:cubicBezTo>
                    <a:pt x="2298700" y="863600"/>
                    <a:pt x="2286000" y="889000"/>
                    <a:pt x="2260600" y="889000"/>
                  </a:cubicBezTo>
                  <a:lnTo>
                    <a:pt x="2197100" y="889000"/>
                  </a:lnTo>
                  <a:cubicBezTo>
                    <a:pt x="2184400" y="889000"/>
                    <a:pt x="2171700" y="863600"/>
                    <a:pt x="2171700" y="850900"/>
                  </a:cubicBezTo>
                  <a:moveTo>
                    <a:pt x="2197100" y="952500"/>
                  </a:moveTo>
                  <a:lnTo>
                    <a:pt x="2260600" y="952500"/>
                  </a:lnTo>
                  <a:cubicBezTo>
                    <a:pt x="2286000" y="952500"/>
                    <a:pt x="2298700" y="965200"/>
                    <a:pt x="2298700" y="977900"/>
                  </a:cubicBezTo>
                  <a:cubicBezTo>
                    <a:pt x="2298700" y="990600"/>
                    <a:pt x="2286000" y="1016000"/>
                    <a:pt x="2260600" y="1016000"/>
                  </a:cubicBezTo>
                  <a:lnTo>
                    <a:pt x="2197100" y="1016000"/>
                  </a:lnTo>
                  <a:cubicBezTo>
                    <a:pt x="2184400" y="1016000"/>
                    <a:pt x="2171700" y="990600"/>
                    <a:pt x="2171700" y="977900"/>
                  </a:cubicBezTo>
                  <a:cubicBezTo>
                    <a:pt x="2171700" y="965200"/>
                    <a:pt x="2184400" y="952500"/>
                    <a:pt x="2197100" y="952500"/>
                  </a:cubicBezTo>
                  <a:moveTo>
                    <a:pt x="2171700" y="596900"/>
                  </a:moveTo>
                  <a:cubicBezTo>
                    <a:pt x="2171700" y="584200"/>
                    <a:pt x="2184400" y="571500"/>
                    <a:pt x="2197100" y="571500"/>
                  </a:cubicBezTo>
                  <a:lnTo>
                    <a:pt x="2260600" y="571500"/>
                  </a:lnTo>
                  <a:cubicBezTo>
                    <a:pt x="2286000" y="571500"/>
                    <a:pt x="2298700" y="584200"/>
                    <a:pt x="2298700" y="596900"/>
                  </a:cubicBezTo>
                  <a:cubicBezTo>
                    <a:pt x="2298700" y="609600"/>
                    <a:pt x="2286000" y="635000"/>
                    <a:pt x="2260600" y="635000"/>
                  </a:cubicBezTo>
                  <a:lnTo>
                    <a:pt x="2197100" y="635000"/>
                  </a:lnTo>
                  <a:cubicBezTo>
                    <a:pt x="2184400" y="635000"/>
                    <a:pt x="2171700" y="609600"/>
                    <a:pt x="2171700" y="596900"/>
                  </a:cubicBezTo>
                  <a:moveTo>
                    <a:pt x="1790700" y="723900"/>
                  </a:moveTo>
                  <a:cubicBezTo>
                    <a:pt x="1790700" y="711200"/>
                    <a:pt x="1803400" y="698500"/>
                    <a:pt x="1816100" y="698500"/>
                  </a:cubicBezTo>
                  <a:lnTo>
                    <a:pt x="1879600" y="698500"/>
                  </a:lnTo>
                  <a:cubicBezTo>
                    <a:pt x="1905000" y="698500"/>
                    <a:pt x="1917700" y="711200"/>
                    <a:pt x="1917700" y="723900"/>
                  </a:cubicBezTo>
                  <a:cubicBezTo>
                    <a:pt x="1917700" y="736600"/>
                    <a:pt x="1905000" y="762000"/>
                    <a:pt x="1879600" y="762000"/>
                  </a:cubicBezTo>
                  <a:lnTo>
                    <a:pt x="1816100" y="762000"/>
                  </a:lnTo>
                  <a:cubicBezTo>
                    <a:pt x="1803400" y="762000"/>
                    <a:pt x="1790700" y="736600"/>
                    <a:pt x="1790700" y="723900"/>
                  </a:cubicBezTo>
                  <a:moveTo>
                    <a:pt x="1816100" y="317500"/>
                  </a:moveTo>
                  <a:lnTo>
                    <a:pt x="1879600" y="317500"/>
                  </a:lnTo>
                  <a:cubicBezTo>
                    <a:pt x="1905000" y="317500"/>
                    <a:pt x="1917700" y="330200"/>
                    <a:pt x="1917700" y="342900"/>
                  </a:cubicBezTo>
                  <a:cubicBezTo>
                    <a:pt x="1917700" y="355600"/>
                    <a:pt x="1905000" y="381000"/>
                    <a:pt x="1879600" y="381000"/>
                  </a:cubicBezTo>
                  <a:lnTo>
                    <a:pt x="1816100" y="381000"/>
                  </a:lnTo>
                  <a:cubicBezTo>
                    <a:pt x="1803400" y="381000"/>
                    <a:pt x="1790700" y="355600"/>
                    <a:pt x="1790700" y="342900"/>
                  </a:cubicBezTo>
                  <a:cubicBezTo>
                    <a:pt x="1790700" y="330200"/>
                    <a:pt x="1803400" y="317500"/>
                    <a:pt x="1816100" y="317500"/>
                  </a:cubicBezTo>
                  <a:moveTo>
                    <a:pt x="1790700" y="469900"/>
                  </a:moveTo>
                  <a:cubicBezTo>
                    <a:pt x="1790700" y="457200"/>
                    <a:pt x="1803400" y="444500"/>
                    <a:pt x="1816100" y="444500"/>
                  </a:cubicBezTo>
                  <a:lnTo>
                    <a:pt x="1879600" y="444500"/>
                  </a:lnTo>
                  <a:cubicBezTo>
                    <a:pt x="1905000" y="444500"/>
                    <a:pt x="1917700" y="457200"/>
                    <a:pt x="1917700" y="469900"/>
                  </a:cubicBezTo>
                  <a:cubicBezTo>
                    <a:pt x="1917700" y="482600"/>
                    <a:pt x="1905000" y="508000"/>
                    <a:pt x="1879600" y="508000"/>
                  </a:cubicBezTo>
                  <a:lnTo>
                    <a:pt x="1816100" y="508000"/>
                  </a:lnTo>
                  <a:cubicBezTo>
                    <a:pt x="1803400" y="508000"/>
                    <a:pt x="1790700" y="482600"/>
                    <a:pt x="1790700" y="469900"/>
                  </a:cubicBezTo>
                  <a:moveTo>
                    <a:pt x="1790700" y="850900"/>
                  </a:moveTo>
                  <a:cubicBezTo>
                    <a:pt x="1790700" y="838200"/>
                    <a:pt x="1803400" y="825500"/>
                    <a:pt x="1816100" y="825500"/>
                  </a:cubicBezTo>
                  <a:lnTo>
                    <a:pt x="1879600" y="825500"/>
                  </a:lnTo>
                  <a:cubicBezTo>
                    <a:pt x="1905000" y="825500"/>
                    <a:pt x="1917700" y="838200"/>
                    <a:pt x="1917700" y="850900"/>
                  </a:cubicBezTo>
                  <a:cubicBezTo>
                    <a:pt x="1917700" y="863600"/>
                    <a:pt x="1905000" y="889000"/>
                    <a:pt x="1879600" y="889000"/>
                  </a:cubicBezTo>
                  <a:lnTo>
                    <a:pt x="1816100" y="889000"/>
                  </a:lnTo>
                  <a:cubicBezTo>
                    <a:pt x="1803400" y="889000"/>
                    <a:pt x="1790700" y="863600"/>
                    <a:pt x="1790700" y="850900"/>
                  </a:cubicBezTo>
                  <a:moveTo>
                    <a:pt x="1816100" y="952500"/>
                  </a:moveTo>
                  <a:lnTo>
                    <a:pt x="1879600" y="952500"/>
                  </a:lnTo>
                  <a:cubicBezTo>
                    <a:pt x="1905000" y="952500"/>
                    <a:pt x="1917700" y="965200"/>
                    <a:pt x="1917700" y="977900"/>
                  </a:cubicBezTo>
                  <a:cubicBezTo>
                    <a:pt x="1917700" y="990600"/>
                    <a:pt x="1905000" y="1016000"/>
                    <a:pt x="1879600" y="1016000"/>
                  </a:cubicBezTo>
                  <a:lnTo>
                    <a:pt x="1816100" y="1016000"/>
                  </a:lnTo>
                  <a:cubicBezTo>
                    <a:pt x="1803400" y="1016000"/>
                    <a:pt x="1790700" y="990600"/>
                    <a:pt x="1790700" y="977900"/>
                  </a:cubicBezTo>
                  <a:cubicBezTo>
                    <a:pt x="1790700" y="965200"/>
                    <a:pt x="1803400" y="952500"/>
                    <a:pt x="1816100" y="952500"/>
                  </a:cubicBezTo>
                  <a:moveTo>
                    <a:pt x="1790700" y="596900"/>
                  </a:moveTo>
                  <a:cubicBezTo>
                    <a:pt x="1790700" y="584200"/>
                    <a:pt x="1803400" y="571500"/>
                    <a:pt x="1816100" y="571500"/>
                  </a:cubicBezTo>
                  <a:lnTo>
                    <a:pt x="1879600" y="571500"/>
                  </a:lnTo>
                  <a:cubicBezTo>
                    <a:pt x="1905000" y="571500"/>
                    <a:pt x="1917700" y="584200"/>
                    <a:pt x="1917700" y="596900"/>
                  </a:cubicBezTo>
                  <a:cubicBezTo>
                    <a:pt x="1917700" y="609600"/>
                    <a:pt x="1905000" y="635000"/>
                    <a:pt x="1879600" y="635000"/>
                  </a:cubicBezTo>
                  <a:lnTo>
                    <a:pt x="1816100" y="635000"/>
                  </a:lnTo>
                  <a:cubicBezTo>
                    <a:pt x="1803400" y="635000"/>
                    <a:pt x="1790700" y="609600"/>
                    <a:pt x="1790700" y="596900"/>
                  </a:cubicBezTo>
                  <a:moveTo>
                    <a:pt x="2616200" y="850900"/>
                  </a:moveTo>
                  <a:cubicBezTo>
                    <a:pt x="2616200" y="838200"/>
                    <a:pt x="2603500" y="838200"/>
                    <a:pt x="2590800" y="825500"/>
                  </a:cubicBezTo>
                  <a:cubicBezTo>
                    <a:pt x="2578100" y="825500"/>
                    <a:pt x="2565400" y="825500"/>
                    <a:pt x="2565400" y="838200"/>
                  </a:cubicBezTo>
                  <a:cubicBezTo>
                    <a:pt x="2438400" y="952500"/>
                    <a:pt x="2336800" y="1117600"/>
                    <a:pt x="2260600" y="1333500"/>
                  </a:cubicBezTo>
                  <a:cubicBezTo>
                    <a:pt x="2184400" y="1536700"/>
                    <a:pt x="2159000" y="1739900"/>
                    <a:pt x="2171700" y="1905000"/>
                  </a:cubicBezTo>
                  <a:cubicBezTo>
                    <a:pt x="2171700" y="1917700"/>
                    <a:pt x="2184400" y="1917700"/>
                    <a:pt x="2197100" y="1930400"/>
                  </a:cubicBezTo>
                  <a:cubicBezTo>
                    <a:pt x="2209800" y="1930400"/>
                    <a:pt x="2209800" y="1930400"/>
                    <a:pt x="2222500" y="1917700"/>
                  </a:cubicBezTo>
                  <a:cubicBezTo>
                    <a:pt x="2349500" y="1803400"/>
                    <a:pt x="2451100" y="1638300"/>
                    <a:pt x="2527300" y="1435100"/>
                  </a:cubicBezTo>
                  <a:cubicBezTo>
                    <a:pt x="2603500" y="1219200"/>
                    <a:pt x="2628900" y="1016000"/>
                    <a:pt x="2616200" y="850900"/>
                  </a:cubicBezTo>
                  <a:moveTo>
                    <a:pt x="1524000" y="838200"/>
                  </a:moveTo>
                  <a:cubicBezTo>
                    <a:pt x="1511300" y="825500"/>
                    <a:pt x="1511300" y="825500"/>
                    <a:pt x="1498600" y="825500"/>
                  </a:cubicBezTo>
                  <a:cubicBezTo>
                    <a:pt x="1485900" y="838200"/>
                    <a:pt x="1473200" y="838200"/>
                    <a:pt x="1473200" y="850900"/>
                  </a:cubicBezTo>
                  <a:cubicBezTo>
                    <a:pt x="1460500" y="1016000"/>
                    <a:pt x="1485900" y="1219200"/>
                    <a:pt x="1562100" y="1435100"/>
                  </a:cubicBezTo>
                  <a:cubicBezTo>
                    <a:pt x="1638300" y="1638300"/>
                    <a:pt x="1739900" y="1803400"/>
                    <a:pt x="1866900" y="1917700"/>
                  </a:cubicBezTo>
                  <a:cubicBezTo>
                    <a:pt x="1866900" y="1930400"/>
                    <a:pt x="1879600" y="1930400"/>
                    <a:pt x="1892300" y="1930400"/>
                  </a:cubicBezTo>
                  <a:cubicBezTo>
                    <a:pt x="1905000" y="1917700"/>
                    <a:pt x="1917700" y="1917700"/>
                    <a:pt x="1917700" y="1905000"/>
                  </a:cubicBezTo>
                  <a:cubicBezTo>
                    <a:pt x="1930400" y="1739900"/>
                    <a:pt x="1905000" y="1536700"/>
                    <a:pt x="1828800" y="1333500"/>
                  </a:cubicBezTo>
                  <a:cubicBezTo>
                    <a:pt x="1752600" y="1117600"/>
                    <a:pt x="1651000" y="952500"/>
                    <a:pt x="1524000" y="838200"/>
                  </a:cubicBezTo>
                  <a:moveTo>
                    <a:pt x="3822700" y="977900"/>
                  </a:moveTo>
                  <a:cubicBezTo>
                    <a:pt x="3822700" y="965200"/>
                    <a:pt x="3835400" y="952500"/>
                    <a:pt x="3848100" y="952500"/>
                  </a:cubicBezTo>
                  <a:cubicBezTo>
                    <a:pt x="3860800" y="927100"/>
                    <a:pt x="3873500" y="914400"/>
                    <a:pt x="3886200" y="901700"/>
                  </a:cubicBezTo>
                  <a:cubicBezTo>
                    <a:pt x="3886200" y="889000"/>
                    <a:pt x="3886200" y="889000"/>
                    <a:pt x="3886200" y="889000"/>
                  </a:cubicBezTo>
                  <a:lnTo>
                    <a:pt x="3848100" y="889000"/>
                  </a:lnTo>
                  <a:cubicBezTo>
                    <a:pt x="3835400" y="889000"/>
                    <a:pt x="3822700" y="863600"/>
                    <a:pt x="3822700" y="850900"/>
                  </a:cubicBezTo>
                  <a:cubicBezTo>
                    <a:pt x="3822700" y="838200"/>
                    <a:pt x="3835400" y="825500"/>
                    <a:pt x="3848100" y="825500"/>
                  </a:cubicBezTo>
                  <a:lnTo>
                    <a:pt x="3873500" y="825500"/>
                  </a:lnTo>
                  <a:cubicBezTo>
                    <a:pt x="3873500" y="800100"/>
                    <a:pt x="3873500" y="774700"/>
                    <a:pt x="3873500" y="762000"/>
                  </a:cubicBezTo>
                  <a:lnTo>
                    <a:pt x="3848100" y="762000"/>
                  </a:lnTo>
                  <a:cubicBezTo>
                    <a:pt x="3835400" y="762000"/>
                    <a:pt x="3822700" y="736600"/>
                    <a:pt x="3822700" y="723900"/>
                  </a:cubicBezTo>
                  <a:cubicBezTo>
                    <a:pt x="3822700" y="711200"/>
                    <a:pt x="3835400" y="698500"/>
                    <a:pt x="3848100" y="698500"/>
                  </a:cubicBezTo>
                  <a:lnTo>
                    <a:pt x="3860800" y="698500"/>
                  </a:lnTo>
                  <a:cubicBezTo>
                    <a:pt x="3860800" y="673100"/>
                    <a:pt x="3860800" y="647700"/>
                    <a:pt x="3860800" y="635000"/>
                  </a:cubicBezTo>
                  <a:lnTo>
                    <a:pt x="3848100" y="635000"/>
                  </a:lnTo>
                  <a:cubicBezTo>
                    <a:pt x="3835400" y="635000"/>
                    <a:pt x="3822700" y="622300"/>
                    <a:pt x="3822700" y="596900"/>
                  </a:cubicBezTo>
                  <a:cubicBezTo>
                    <a:pt x="3822700" y="584200"/>
                    <a:pt x="3835400" y="571500"/>
                    <a:pt x="3848100" y="571500"/>
                  </a:cubicBezTo>
                  <a:cubicBezTo>
                    <a:pt x="3848100" y="546100"/>
                    <a:pt x="3835400" y="520700"/>
                    <a:pt x="3835400" y="495300"/>
                  </a:cubicBezTo>
                  <a:cubicBezTo>
                    <a:pt x="3822700" y="482600"/>
                    <a:pt x="3822700" y="469900"/>
                    <a:pt x="3822700" y="457200"/>
                  </a:cubicBezTo>
                  <a:cubicBezTo>
                    <a:pt x="3810000" y="368300"/>
                    <a:pt x="3784600" y="304800"/>
                    <a:pt x="3746500" y="241300"/>
                  </a:cubicBezTo>
                  <a:cubicBezTo>
                    <a:pt x="3746500" y="241300"/>
                    <a:pt x="3733800" y="241300"/>
                    <a:pt x="3721100" y="254000"/>
                  </a:cubicBezTo>
                  <a:lnTo>
                    <a:pt x="3657600" y="254000"/>
                  </a:lnTo>
                  <a:cubicBezTo>
                    <a:pt x="3644900" y="254000"/>
                    <a:pt x="3632200" y="228600"/>
                    <a:pt x="3632200" y="215900"/>
                  </a:cubicBezTo>
                  <a:cubicBezTo>
                    <a:pt x="3632200" y="203200"/>
                    <a:pt x="3644900" y="190500"/>
                    <a:pt x="3657600" y="190500"/>
                  </a:cubicBezTo>
                  <a:lnTo>
                    <a:pt x="3721100" y="190500"/>
                  </a:lnTo>
                  <a:cubicBezTo>
                    <a:pt x="3721100" y="165100"/>
                    <a:pt x="3708400" y="139700"/>
                    <a:pt x="3683000" y="127000"/>
                  </a:cubicBezTo>
                  <a:lnTo>
                    <a:pt x="3657600" y="127000"/>
                  </a:lnTo>
                  <a:cubicBezTo>
                    <a:pt x="3644900" y="114300"/>
                    <a:pt x="3632200" y="114300"/>
                    <a:pt x="3632200" y="101600"/>
                  </a:cubicBezTo>
                  <a:cubicBezTo>
                    <a:pt x="3632200" y="88900"/>
                    <a:pt x="3632200" y="76200"/>
                    <a:pt x="3644900" y="63500"/>
                  </a:cubicBezTo>
                  <a:cubicBezTo>
                    <a:pt x="3606800" y="12700"/>
                    <a:pt x="3556000" y="0"/>
                    <a:pt x="3505200" y="0"/>
                  </a:cubicBezTo>
                  <a:cubicBezTo>
                    <a:pt x="3454400" y="0"/>
                    <a:pt x="3403600" y="12700"/>
                    <a:pt x="3365500" y="63500"/>
                  </a:cubicBezTo>
                  <a:cubicBezTo>
                    <a:pt x="3378200" y="76200"/>
                    <a:pt x="3378200" y="88900"/>
                    <a:pt x="3378200" y="101600"/>
                  </a:cubicBezTo>
                  <a:cubicBezTo>
                    <a:pt x="3365500" y="114300"/>
                    <a:pt x="3352800" y="127000"/>
                    <a:pt x="3340100" y="127000"/>
                  </a:cubicBezTo>
                  <a:lnTo>
                    <a:pt x="3314700" y="127000"/>
                  </a:lnTo>
                  <a:cubicBezTo>
                    <a:pt x="3302000" y="139700"/>
                    <a:pt x="3289300" y="165100"/>
                    <a:pt x="3276600" y="190500"/>
                  </a:cubicBezTo>
                  <a:lnTo>
                    <a:pt x="3340100" y="190500"/>
                  </a:lnTo>
                  <a:cubicBezTo>
                    <a:pt x="3365500" y="190500"/>
                    <a:pt x="3378200" y="203200"/>
                    <a:pt x="3378200" y="215900"/>
                  </a:cubicBezTo>
                  <a:cubicBezTo>
                    <a:pt x="3378200" y="228600"/>
                    <a:pt x="3365500" y="254000"/>
                    <a:pt x="3340100" y="254000"/>
                  </a:cubicBezTo>
                  <a:lnTo>
                    <a:pt x="3276600" y="254000"/>
                  </a:lnTo>
                  <a:cubicBezTo>
                    <a:pt x="3276600" y="254000"/>
                    <a:pt x="3263900" y="241300"/>
                    <a:pt x="3251200" y="241300"/>
                  </a:cubicBezTo>
                  <a:cubicBezTo>
                    <a:pt x="3225800" y="304800"/>
                    <a:pt x="3200400" y="381000"/>
                    <a:pt x="3187700" y="457200"/>
                  </a:cubicBezTo>
                  <a:cubicBezTo>
                    <a:pt x="3187700" y="469900"/>
                    <a:pt x="3187700" y="482600"/>
                    <a:pt x="3175000" y="495300"/>
                  </a:cubicBezTo>
                  <a:cubicBezTo>
                    <a:pt x="3175000" y="520700"/>
                    <a:pt x="3162300" y="546100"/>
                    <a:pt x="3162300" y="571500"/>
                  </a:cubicBezTo>
                  <a:cubicBezTo>
                    <a:pt x="3175000" y="571500"/>
                    <a:pt x="3187700" y="584200"/>
                    <a:pt x="3187700" y="596900"/>
                  </a:cubicBezTo>
                  <a:cubicBezTo>
                    <a:pt x="3187700" y="622300"/>
                    <a:pt x="3175000" y="635000"/>
                    <a:pt x="3149600" y="635000"/>
                  </a:cubicBezTo>
                  <a:cubicBezTo>
                    <a:pt x="3149600" y="647700"/>
                    <a:pt x="3149600" y="673100"/>
                    <a:pt x="3136900" y="698500"/>
                  </a:cubicBezTo>
                  <a:lnTo>
                    <a:pt x="3149600" y="698500"/>
                  </a:lnTo>
                  <a:cubicBezTo>
                    <a:pt x="3175000" y="698500"/>
                    <a:pt x="3187700" y="711200"/>
                    <a:pt x="3187700" y="723900"/>
                  </a:cubicBezTo>
                  <a:cubicBezTo>
                    <a:pt x="3187700" y="736600"/>
                    <a:pt x="3175000" y="762000"/>
                    <a:pt x="3149600" y="762000"/>
                  </a:cubicBezTo>
                  <a:lnTo>
                    <a:pt x="3136900" y="762000"/>
                  </a:lnTo>
                  <a:cubicBezTo>
                    <a:pt x="3136900" y="774700"/>
                    <a:pt x="3136900" y="800100"/>
                    <a:pt x="3124200" y="825500"/>
                  </a:cubicBezTo>
                  <a:lnTo>
                    <a:pt x="3149600" y="825500"/>
                  </a:lnTo>
                  <a:cubicBezTo>
                    <a:pt x="3175000" y="825500"/>
                    <a:pt x="3187700" y="838200"/>
                    <a:pt x="3187700" y="850900"/>
                  </a:cubicBezTo>
                  <a:cubicBezTo>
                    <a:pt x="3187700" y="863600"/>
                    <a:pt x="3175000" y="889000"/>
                    <a:pt x="3149600" y="889000"/>
                  </a:cubicBezTo>
                  <a:lnTo>
                    <a:pt x="3124200" y="889000"/>
                  </a:lnTo>
                  <a:cubicBezTo>
                    <a:pt x="3136900" y="914400"/>
                    <a:pt x="3149600" y="927100"/>
                    <a:pt x="3162300" y="952500"/>
                  </a:cubicBezTo>
                  <a:cubicBezTo>
                    <a:pt x="3175000" y="952500"/>
                    <a:pt x="3187700" y="965200"/>
                    <a:pt x="3187700" y="977900"/>
                  </a:cubicBezTo>
                  <a:cubicBezTo>
                    <a:pt x="3213100" y="1016000"/>
                    <a:pt x="3238500" y="1054100"/>
                    <a:pt x="3251200" y="1092200"/>
                  </a:cubicBezTo>
                  <a:cubicBezTo>
                    <a:pt x="3263900" y="1079500"/>
                    <a:pt x="3276600" y="1079500"/>
                    <a:pt x="3276600" y="1079500"/>
                  </a:cubicBezTo>
                  <a:lnTo>
                    <a:pt x="3340100" y="1079500"/>
                  </a:lnTo>
                  <a:cubicBezTo>
                    <a:pt x="3365500" y="1079500"/>
                    <a:pt x="3378200" y="1092200"/>
                    <a:pt x="3378200" y="1104900"/>
                  </a:cubicBezTo>
                  <a:cubicBezTo>
                    <a:pt x="3378200" y="1117600"/>
                    <a:pt x="3365500" y="1143000"/>
                    <a:pt x="3340100" y="1143000"/>
                  </a:cubicBezTo>
                  <a:lnTo>
                    <a:pt x="3276600" y="1143000"/>
                  </a:lnTo>
                  <a:cubicBezTo>
                    <a:pt x="3289300" y="1155700"/>
                    <a:pt x="3302000" y="1181100"/>
                    <a:pt x="3314700" y="1206500"/>
                  </a:cubicBezTo>
                  <a:lnTo>
                    <a:pt x="3340100" y="1206500"/>
                  </a:lnTo>
                  <a:cubicBezTo>
                    <a:pt x="3365500" y="1206500"/>
                    <a:pt x="3378200" y="1219200"/>
                    <a:pt x="3378200" y="1231900"/>
                  </a:cubicBezTo>
                  <a:cubicBezTo>
                    <a:pt x="3378200" y="1244600"/>
                    <a:pt x="3365500" y="1270000"/>
                    <a:pt x="3340100" y="1270000"/>
                  </a:cubicBezTo>
                  <a:cubicBezTo>
                    <a:pt x="3340100" y="1282700"/>
                    <a:pt x="3352800" y="1295400"/>
                    <a:pt x="3352800" y="1308100"/>
                  </a:cubicBezTo>
                  <a:cubicBezTo>
                    <a:pt x="3441700" y="1536700"/>
                    <a:pt x="3467100" y="1765300"/>
                    <a:pt x="3429000" y="1943100"/>
                  </a:cubicBezTo>
                  <a:cubicBezTo>
                    <a:pt x="3454400" y="1955800"/>
                    <a:pt x="3479800" y="1968500"/>
                    <a:pt x="3505200" y="1968500"/>
                  </a:cubicBezTo>
                  <a:cubicBezTo>
                    <a:pt x="3530600" y="1968500"/>
                    <a:pt x="3556000" y="1955800"/>
                    <a:pt x="3581400" y="1943100"/>
                  </a:cubicBezTo>
                  <a:cubicBezTo>
                    <a:pt x="3543300" y="1765300"/>
                    <a:pt x="3568700" y="1536700"/>
                    <a:pt x="3657600" y="1308100"/>
                  </a:cubicBezTo>
                  <a:cubicBezTo>
                    <a:pt x="3657600" y="1295400"/>
                    <a:pt x="3670300" y="1282700"/>
                    <a:pt x="3670300" y="1270000"/>
                  </a:cubicBezTo>
                  <a:lnTo>
                    <a:pt x="3657600" y="1270000"/>
                  </a:lnTo>
                  <a:cubicBezTo>
                    <a:pt x="3644900" y="1270000"/>
                    <a:pt x="3632200" y="1244600"/>
                    <a:pt x="3632200" y="1231900"/>
                  </a:cubicBezTo>
                  <a:cubicBezTo>
                    <a:pt x="3632200" y="1219200"/>
                    <a:pt x="3644900" y="1206500"/>
                    <a:pt x="3657600" y="1206500"/>
                  </a:cubicBezTo>
                  <a:lnTo>
                    <a:pt x="3695700" y="1206500"/>
                  </a:lnTo>
                  <a:cubicBezTo>
                    <a:pt x="3708400" y="1181100"/>
                    <a:pt x="3721100" y="1155700"/>
                    <a:pt x="3733800" y="1143000"/>
                  </a:cubicBezTo>
                  <a:lnTo>
                    <a:pt x="3657600" y="1143000"/>
                  </a:lnTo>
                  <a:cubicBezTo>
                    <a:pt x="3644900" y="1143000"/>
                    <a:pt x="3632200" y="1117600"/>
                    <a:pt x="3632200" y="1104900"/>
                  </a:cubicBezTo>
                  <a:cubicBezTo>
                    <a:pt x="3632200" y="1092200"/>
                    <a:pt x="3644900" y="1079500"/>
                    <a:pt x="3657600" y="1079500"/>
                  </a:cubicBezTo>
                  <a:lnTo>
                    <a:pt x="3721100" y="1079500"/>
                  </a:lnTo>
                  <a:cubicBezTo>
                    <a:pt x="3733800" y="1066800"/>
                    <a:pt x="3746500" y="1079500"/>
                    <a:pt x="3759200" y="1092200"/>
                  </a:cubicBezTo>
                  <a:cubicBezTo>
                    <a:pt x="3771900" y="1054100"/>
                    <a:pt x="3797300" y="1016000"/>
                    <a:pt x="3822700" y="977900"/>
                  </a:cubicBezTo>
                  <a:moveTo>
                    <a:pt x="3467100" y="698500"/>
                  </a:moveTo>
                  <a:lnTo>
                    <a:pt x="3530600" y="698500"/>
                  </a:lnTo>
                  <a:cubicBezTo>
                    <a:pt x="3556000" y="698500"/>
                    <a:pt x="3568700" y="711200"/>
                    <a:pt x="3568700" y="723900"/>
                  </a:cubicBezTo>
                  <a:cubicBezTo>
                    <a:pt x="3568700" y="736600"/>
                    <a:pt x="3556000" y="762000"/>
                    <a:pt x="3530600" y="762000"/>
                  </a:cubicBezTo>
                  <a:lnTo>
                    <a:pt x="3467100" y="762000"/>
                  </a:lnTo>
                  <a:cubicBezTo>
                    <a:pt x="3454400" y="762000"/>
                    <a:pt x="3441700" y="736600"/>
                    <a:pt x="3441700" y="723900"/>
                  </a:cubicBezTo>
                  <a:cubicBezTo>
                    <a:pt x="3441700" y="711200"/>
                    <a:pt x="3454400" y="698500"/>
                    <a:pt x="3467100" y="698500"/>
                  </a:cubicBezTo>
                  <a:moveTo>
                    <a:pt x="3441700" y="342900"/>
                  </a:moveTo>
                  <a:cubicBezTo>
                    <a:pt x="3441700" y="330200"/>
                    <a:pt x="3454400" y="317500"/>
                    <a:pt x="3467100" y="317500"/>
                  </a:cubicBezTo>
                  <a:lnTo>
                    <a:pt x="3530600" y="317500"/>
                  </a:lnTo>
                  <a:cubicBezTo>
                    <a:pt x="3556000" y="317500"/>
                    <a:pt x="3568700" y="330200"/>
                    <a:pt x="3568700" y="342900"/>
                  </a:cubicBezTo>
                  <a:cubicBezTo>
                    <a:pt x="3568700" y="355600"/>
                    <a:pt x="3556000" y="381000"/>
                    <a:pt x="3530600" y="381000"/>
                  </a:cubicBezTo>
                  <a:lnTo>
                    <a:pt x="3467100" y="381000"/>
                  </a:lnTo>
                  <a:cubicBezTo>
                    <a:pt x="3454400" y="381000"/>
                    <a:pt x="3441700" y="355600"/>
                    <a:pt x="3441700" y="342900"/>
                  </a:cubicBezTo>
                  <a:moveTo>
                    <a:pt x="3467100" y="444500"/>
                  </a:moveTo>
                  <a:lnTo>
                    <a:pt x="3530600" y="444500"/>
                  </a:lnTo>
                  <a:cubicBezTo>
                    <a:pt x="3556000" y="444500"/>
                    <a:pt x="3568700" y="457200"/>
                    <a:pt x="3568700" y="469900"/>
                  </a:cubicBezTo>
                  <a:cubicBezTo>
                    <a:pt x="3568700" y="482600"/>
                    <a:pt x="3556000" y="508000"/>
                    <a:pt x="3530600" y="508000"/>
                  </a:cubicBezTo>
                  <a:lnTo>
                    <a:pt x="3467100" y="508000"/>
                  </a:lnTo>
                  <a:cubicBezTo>
                    <a:pt x="3454400" y="508000"/>
                    <a:pt x="3441700" y="482600"/>
                    <a:pt x="3441700" y="469900"/>
                  </a:cubicBezTo>
                  <a:cubicBezTo>
                    <a:pt x="3441700" y="457200"/>
                    <a:pt x="3454400" y="444500"/>
                    <a:pt x="3467100" y="444500"/>
                  </a:cubicBezTo>
                  <a:moveTo>
                    <a:pt x="3441700" y="88900"/>
                  </a:moveTo>
                  <a:cubicBezTo>
                    <a:pt x="3441700" y="76200"/>
                    <a:pt x="3454400" y="63500"/>
                    <a:pt x="3467100" y="63500"/>
                  </a:cubicBezTo>
                  <a:lnTo>
                    <a:pt x="3530600" y="63500"/>
                  </a:lnTo>
                  <a:cubicBezTo>
                    <a:pt x="3556000" y="63500"/>
                    <a:pt x="3568700" y="76200"/>
                    <a:pt x="3568700" y="88900"/>
                  </a:cubicBezTo>
                  <a:cubicBezTo>
                    <a:pt x="3568700" y="101600"/>
                    <a:pt x="3556000" y="127000"/>
                    <a:pt x="3530600" y="127000"/>
                  </a:cubicBezTo>
                  <a:lnTo>
                    <a:pt x="3467100" y="127000"/>
                  </a:lnTo>
                  <a:cubicBezTo>
                    <a:pt x="3454400" y="127000"/>
                    <a:pt x="3441700" y="101600"/>
                    <a:pt x="3441700" y="88900"/>
                  </a:cubicBezTo>
                  <a:moveTo>
                    <a:pt x="3467100" y="825500"/>
                  </a:moveTo>
                  <a:lnTo>
                    <a:pt x="3530600" y="825500"/>
                  </a:lnTo>
                  <a:cubicBezTo>
                    <a:pt x="3556000" y="825500"/>
                    <a:pt x="3568700" y="838200"/>
                    <a:pt x="3568700" y="850900"/>
                  </a:cubicBezTo>
                  <a:cubicBezTo>
                    <a:pt x="3568700" y="863600"/>
                    <a:pt x="3556000" y="889000"/>
                    <a:pt x="3530600" y="889000"/>
                  </a:cubicBezTo>
                  <a:lnTo>
                    <a:pt x="3467100" y="889000"/>
                  </a:lnTo>
                  <a:cubicBezTo>
                    <a:pt x="3454400" y="889000"/>
                    <a:pt x="3441700" y="863600"/>
                    <a:pt x="3441700" y="850900"/>
                  </a:cubicBezTo>
                  <a:cubicBezTo>
                    <a:pt x="3441700" y="838200"/>
                    <a:pt x="3454400" y="825500"/>
                    <a:pt x="3467100" y="825500"/>
                  </a:cubicBezTo>
                  <a:moveTo>
                    <a:pt x="3441700" y="977900"/>
                  </a:moveTo>
                  <a:cubicBezTo>
                    <a:pt x="3441700" y="965200"/>
                    <a:pt x="3454400" y="952500"/>
                    <a:pt x="3467100" y="952500"/>
                  </a:cubicBezTo>
                  <a:lnTo>
                    <a:pt x="3530600" y="952500"/>
                  </a:lnTo>
                  <a:cubicBezTo>
                    <a:pt x="3556000" y="952500"/>
                    <a:pt x="3568700" y="965200"/>
                    <a:pt x="3568700" y="977900"/>
                  </a:cubicBezTo>
                  <a:cubicBezTo>
                    <a:pt x="3568700" y="990600"/>
                    <a:pt x="3556000" y="1016000"/>
                    <a:pt x="3530600" y="1016000"/>
                  </a:cubicBezTo>
                  <a:lnTo>
                    <a:pt x="3467100" y="1016000"/>
                  </a:lnTo>
                  <a:cubicBezTo>
                    <a:pt x="3454400" y="1016000"/>
                    <a:pt x="3441700" y="990600"/>
                    <a:pt x="3441700" y="977900"/>
                  </a:cubicBezTo>
                  <a:moveTo>
                    <a:pt x="3467100" y="1079500"/>
                  </a:moveTo>
                  <a:lnTo>
                    <a:pt x="3530600" y="1079500"/>
                  </a:lnTo>
                  <a:cubicBezTo>
                    <a:pt x="3556000" y="1079500"/>
                    <a:pt x="3568700" y="1092200"/>
                    <a:pt x="3568700" y="1104900"/>
                  </a:cubicBezTo>
                  <a:cubicBezTo>
                    <a:pt x="3568700" y="1117600"/>
                    <a:pt x="3556000" y="1143000"/>
                    <a:pt x="3530600" y="1143000"/>
                  </a:cubicBezTo>
                  <a:lnTo>
                    <a:pt x="3467100" y="1143000"/>
                  </a:lnTo>
                  <a:cubicBezTo>
                    <a:pt x="3454400" y="1143000"/>
                    <a:pt x="3441700" y="1117600"/>
                    <a:pt x="3441700" y="1104900"/>
                  </a:cubicBezTo>
                  <a:cubicBezTo>
                    <a:pt x="3441700" y="1092200"/>
                    <a:pt x="3454400" y="1079500"/>
                    <a:pt x="3467100" y="1079500"/>
                  </a:cubicBezTo>
                  <a:moveTo>
                    <a:pt x="3441700" y="1231900"/>
                  </a:moveTo>
                  <a:cubicBezTo>
                    <a:pt x="3441700" y="1219200"/>
                    <a:pt x="3454400" y="1206500"/>
                    <a:pt x="3467100" y="1206500"/>
                  </a:cubicBezTo>
                  <a:lnTo>
                    <a:pt x="3530600" y="1206500"/>
                  </a:lnTo>
                  <a:cubicBezTo>
                    <a:pt x="3556000" y="1206500"/>
                    <a:pt x="3568700" y="1219200"/>
                    <a:pt x="3568700" y="1231900"/>
                  </a:cubicBezTo>
                  <a:cubicBezTo>
                    <a:pt x="3568700" y="1244600"/>
                    <a:pt x="3556000" y="1270000"/>
                    <a:pt x="3530600" y="1270000"/>
                  </a:cubicBezTo>
                  <a:lnTo>
                    <a:pt x="3467100" y="1270000"/>
                  </a:lnTo>
                  <a:cubicBezTo>
                    <a:pt x="3454400" y="1270000"/>
                    <a:pt x="3441700" y="1244600"/>
                    <a:pt x="3441700" y="1231900"/>
                  </a:cubicBezTo>
                  <a:moveTo>
                    <a:pt x="3467100" y="1333500"/>
                  </a:moveTo>
                  <a:lnTo>
                    <a:pt x="3530600" y="1333500"/>
                  </a:lnTo>
                  <a:cubicBezTo>
                    <a:pt x="3556000" y="1333500"/>
                    <a:pt x="3568700" y="1346200"/>
                    <a:pt x="3568700" y="1358900"/>
                  </a:cubicBezTo>
                  <a:cubicBezTo>
                    <a:pt x="3568700" y="1371600"/>
                    <a:pt x="3556000" y="1397000"/>
                    <a:pt x="3530600" y="1397000"/>
                  </a:cubicBezTo>
                  <a:lnTo>
                    <a:pt x="3467100" y="1397000"/>
                  </a:lnTo>
                  <a:cubicBezTo>
                    <a:pt x="3454400" y="1397000"/>
                    <a:pt x="3441700" y="1371600"/>
                    <a:pt x="3441700" y="1358900"/>
                  </a:cubicBezTo>
                  <a:cubicBezTo>
                    <a:pt x="3441700" y="1346200"/>
                    <a:pt x="3454400" y="1333500"/>
                    <a:pt x="3467100" y="1333500"/>
                  </a:cubicBezTo>
                  <a:moveTo>
                    <a:pt x="3441700" y="596900"/>
                  </a:moveTo>
                  <a:cubicBezTo>
                    <a:pt x="3441700" y="584200"/>
                    <a:pt x="3454400" y="571500"/>
                    <a:pt x="3467100" y="571500"/>
                  </a:cubicBezTo>
                  <a:lnTo>
                    <a:pt x="3530600" y="571500"/>
                  </a:lnTo>
                  <a:cubicBezTo>
                    <a:pt x="3556000" y="571500"/>
                    <a:pt x="3568700" y="584200"/>
                    <a:pt x="3568700" y="596900"/>
                  </a:cubicBezTo>
                  <a:cubicBezTo>
                    <a:pt x="3568700" y="609600"/>
                    <a:pt x="3556000" y="635000"/>
                    <a:pt x="3530600" y="635000"/>
                  </a:cubicBezTo>
                  <a:lnTo>
                    <a:pt x="3467100" y="635000"/>
                  </a:lnTo>
                  <a:cubicBezTo>
                    <a:pt x="3454400" y="635000"/>
                    <a:pt x="3441700" y="609600"/>
                    <a:pt x="3441700" y="596900"/>
                  </a:cubicBezTo>
                  <a:moveTo>
                    <a:pt x="3467100" y="190500"/>
                  </a:moveTo>
                  <a:lnTo>
                    <a:pt x="3530600" y="190500"/>
                  </a:lnTo>
                  <a:cubicBezTo>
                    <a:pt x="3556000" y="190500"/>
                    <a:pt x="3568700" y="203200"/>
                    <a:pt x="3568700" y="215900"/>
                  </a:cubicBezTo>
                  <a:cubicBezTo>
                    <a:pt x="3568700" y="228600"/>
                    <a:pt x="3556000" y="254000"/>
                    <a:pt x="3530600" y="254000"/>
                  </a:cubicBezTo>
                  <a:lnTo>
                    <a:pt x="3467100" y="254000"/>
                  </a:lnTo>
                  <a:cubicBezTo>
                    <a:pt x="3454400" y="254000"/>
                    <a:pt x="3441700" y="228600"/>
                    <a:pt x="3441700" y="215900"/>
                  </a:cubicBezTo>
                  <a:cubicBezTo>
                    <a:pt x="3441700" y="203200"/>
                    <a:pt x="3454400" y="190500"/>
                    <a:pt x="3467100" y="190500"/>
                  </a:cubicBezTo>
                  <a:moveTo>
                    <a:pt x="3632200" y="723900"/>
                  </a:moveTo>
                  <a:cubicBezTo>
                    <a:pt x="3632200" y="711200"/>
                    <a:pt x="3644900" y="698500"/>
                    <a:pt x="3657600" y="698500"/>
                  </a:cubicBezTo>
                  <a:lnTo>
                    <a:pt x="3721100" y="698500"/>
                  </a:lnTo>
                  <a:cubicBezTo>
                    <a:pt x="3746500" y="698500"/>
                    <a:pt x="3759200" y="711200"/>
                    <a:pt x="3759200" y="723900"/>
                  </a:cubicBezTo>
                  <a:cubicBezTo>
                    <a:pt x="3759200" y="736600"/>
                    <a:pt x="3746500" y="762000"/>
                    <a:pt x="3721100" y="762000"/>
                  </a:cubicBezTo>
                  <a:lnTo>
                    <a:pt x="3657600" y="762000"/>
                  </a:lnTo>
                  <a:cubicBezTo>
                    <a:pt x="3644900" y="762000"/>
                    <a:pt x="3632200" y="736600"/>
                    <a:pt x="3632200" y="723900"/>
                  </a:cubicBezTo>
                  <a:moveTo>
                    <a:pt x="3657600" y="317500"/>
                  </a:moveTo>
                  <a:lnTo>
                    <a:pt x="3721100" y="317500"/>
                  </a:lnTo>
                  <a:cubicBezTo>
                    <a:pt x="3746500" y="317500"/>
                    <a:pt x="3759200" y="330200"/>
                    <a:pt x="3759200" y="342900"/>
                  </a:cubicBezTo>
                  <a:cubicBezTo>
                    <a:pt x="3759200" y="355600"/>
                    <a:pt x="3746500" y="381000"/>
                    <a:pt x="3721100" y="381000"/>
                  </a:cubicBezTo>
                  <a:lnTo>
                    <a:pt x="3657600" y="381000"/>
                  </a:lnTo>
                  <a:cubicBezTo>
                    <a:pt x="3644900" y="381000"/>
                    <a:pt x="3632200" y="355600"/>
                    <a:pt x="3632200" y="342900"/>
                  </a:cubicBezTo>
                  <a:cubicBezTo>
                    <a:pt x="3632200" y="330200"/>
                    <a:pt x="3644900" y="317500"/>
                    <a:pt x="3657600" y="317500"/>
                  </a:cubicBezTo>
                  <a:moveTo>
                    <a:pt x="3632200" y="469900"/>
                  </a:moveTo>
                  <a:cubicBezTo>
                    <a:pt x="3632200" y="457200"/>
                    <a:pt x="3644900" y="444500"/>
                    <a:pt x="3657600" y="444500"/>
                  </a:cubicBezTo>
                  <a:lnTo>
                    <a:pt x="3721100" y="444500"/>
                  </a:lnTo>
                  <a:cubicBezTo>
                    <a:pt x="3746500" y="444500"/>
                    <a:pt x="3759200" y="457200"/>
                    <a:pt x="3759200" y="469900"/>
                  </a:cubicBezTo>
                  <a:cubicBezTo>
                    <a:pt x="3759200" y="482600"/>
                    <a:pt x="3746500" y="508000"/>
                    <a:pt x="3721100" y="508000"/>
                  </a:cubicBezTo>
                  <a:lnTo>
                    <a:pt x="3657600" y="508000"/>
                  </a:lnTo>
                  <a:cubicBezTo>
                    <a:pt x="3644900" y="508000"/>
                    <a:pt x="3632200" y="482600"/>
                    <a:pt x="3632200" y="469900"/>
                  </a:cubicBezTo>
                  <a:moveTo>
                    <a:pt x="3632200" y="850900"/>
                  </a:moveTo>
                  <a:cubicBezTo>
                    <a:pt x="3632200" y="838200"/>
                    <a:pt x="3644900" y="825500"/>
                    <a:pt x="3657600" y="825500"/>
                  </a:cubicBezTo>
                  <a:lnTo>
                    <a:pt x="3721100" y="825500"/>
                  </a:lnTo>
                  <a:cubicBezTo>
                    <a:pt x="3746500" y="825500"/>
                    <a:pt x="3759200" y="838200"/>
                    <a:pt x="3759200" y="850900"/>
                  </a:cubicBezTo>
                  <a:cubicBezTo>
                    <a:pt x="3759200" y="863600"/>
                    <a:pt x="3746500" y="889000"/>
                    <a:pt x="3721100" y="889000"/>
                  </a:cubicBezTo>
                  <a:lnTo>
                    <a:pt x="3657600" y="889000"/>
                  </a:lnTo>
                  <a:cubicBezTo>
                    <a:pt x="3644900" y="889000"/>
                    <a:pt x="3632200" y="863600"/>
                    <a:pt x="3632200" y="850900"/>
                  </a:cubicBezTo>
                  <a:moveTo>
                    <a:pt x="3657600" y="952500"/>
                  </a:moveTo>
                  <a:lnTo>
                    <a:pt x="3721100" y="952500"/>
                  </a:lnTo>
                  <a:cubicBezTo>
                    <a:pt x="3746500" y="952500"/>
                    <a:pt x="3759200" y="965200"/>
                    <a:pt x="3759200" y="977900"/>
                  </a:cubicBezTo>
                  <a:cubicBezTo>
                    <a:pt x="3759200" y="990600"/>
                    <a:pt x="3746500" y="1016000"/>
                    <a:pt x="3721100" y="1016000"/>
                  </a:cubicBezTo>
                  <a:lnTo>
                    <a:pt x="3657600" y="1016000"/>
                  </a:lnTo>
                  <a:cubicBezTo>
                    <a:pt x="3644900" y="1016000"/>
                    <a:pt x="3632200" y="990600"/>
                    <a:pt x="3632200" y="977900"/>
                  </a:cubicBezTo>
                  <a:cubicBezTo>
                    <a:pt x="3632200" y="965200"/>
                    <a:pt x="3644900" y="952500"/>
                    <a:pt x="3657600" y="952500"/>
                  </a:cubicBezTo>
                  <a:moveTo>
                    <a:pt x="3632200" y="596900"/>
                  </a:moveTo>
                  <a:cubicBezTo>
                    <a:pt x="3632200" y="584200"/>
                    <a:pt x="3644900" y="571500"/>
                    <a:pt x="3657600" y="571500"/>
                  </a:cubicBezTo>
                  <a:lnTo>
                    <a:pt x="3721100" y="571500"/>
                  </a:lnTo>
                  <a:cubicBezTo>
                    <a:pt x="3746500" y="571500"/>
                    <a:pt x="3759200" y="584200"/>
                    <a:pt x="3759200" y="596900"/>
                  </a:cubicBezTo>
                  <a:cubicBezTo>
                    <a:pt x="3759200" y="609600"/>
                    <a:pt x="3746500" y="635000"/>
                    <a:pt x="3721100" y="635000"/>
                  </a:cubicBezTo>
                  <a:lnTo>
                    <a:pt x="3657600" y="635000"/>
                  </a:lnTo>
                  <a:cubicBezTo>
                    <a:pt x="3644900" y="635000"/>
                    <a:pt x="3632200" y="609600"/>
                    <a:pt x="3632200" y="596900"/>
                  </a:cubicBezTo>
                  <a:moveTo>
                    <a:pt x="3251200" y="723900"/>
                  </a:moveTo>
                  <a:cubicBezTo>
                    <a:pt x="3251200" y="711200"/>
                    <a:pt x="3263900" y="698500"/>
                    <a:pt x="3276600" y="698500"/>
                  </a:cubicBezTo>
                  <a:lnTo>
                    <a:pt x="3340100" y="698500"/>
                  </a:lnTo>
                  <a:cubicBezTo>
                    <a:pt x="3365500" y="698500"/>
                    <a:pt x="3378200" y="711200"/>
                    <a:pt x="3378200" y="723900"/>
                  </a:cubicBezTo>
                  <a:cubicBezTo>
                    <a:pt x="3378200" y="736600"/>
                    <a:pt x="3365500" y="762000"/>
                    <a:pt x="3340100" y="762000"/>
                  </a:cubicBezTo>
                  <a:lnTo>
                    <a:pt x="3276600" y="762000"/>
                  </a:lnTo>
                  <a:cubicBezTo>
                    <a:pt x="3263900" y="762000"/>
                    <a:pt x="3251200" y="736600"/>
                    <a:pt x="3251200" y="723900"/>
                  </a:cubicBezTo>
                  <a:moveTo>
                    <a:pt x="3276600" y="317500"/>
                  </a:moveTo>
                  <a:lnTo>
                    <a:pt x="3340100" y="317500"/>
                  </a:lnTo>
                  <a:cubicBezTo>
                    <a:pt x="3365500" y="317500"/>
                    <a:pt x="3378200" y="330200"/>
                    <a:pt x="3378200" y="342900"/>
                  </a:cubicBezTo>
                  <a:cubicBezTo>
                    <a:pt x="3378200" y="355600"/>
                    <a:pt x="3365500" y="381000"/>
                    <a:pt x="3340100" y="381000"/>
                  </a:cubicBezTo>
                  <a:lnTo>
                    <a:pt x="3276600" y="381000"/>
                  </a:lnTo>
                  <a:cubicBezTo>
                    <a:pt x="3263900" y="381000"/>
                    <a:pt x="3251200" y="355600"/>
                    <a:pt x="3251200" y="342900"/>
                  </a:cubicBezTo>
                  <a:cubicBezTo>
                    <a:pt x="3251200" y="330200"/>
                    <a:pt x="3263900" y="317500"/>
                    <a:pt x="3276600" y="317500"/>
                  </a:cubicBezTo>
                  <a:moveTo>
                    <a:pt x="3251200" y="469900"/>
                  </a:moveTo>
                  <a:cubicBezTo>
                    <a:pt x="3251200" y="457200"/>
                    <a:pt x="3263900" y="444500"/>
                    <a:pt x="3276600" y="444500"/>
                  </a:cubicBezTo>
                  <a:lnTo>
                    <a:pt x="3340100" y="444500"/>
                  </a:lnTo>
                  <a:cubicBezTo>
                    <a:pt x="3365500" y="444500"/>
                    <a:pt x="3378200" y="457200"/>
                    <a:pt x="3378200" y="469900"/>
                  </a:cubicBezTo>
                  <a:cubicBezTo>
                    <a:pt x="3378200" y="482600"/>
                    <a:pt x="3365500" y="508000"/>
                    <a:pt x="3340100" y="508000"/>
                  </a:cubicBezTo>
                  <a:lnTo>
                    <a:pt x="3276600" y="508000"/>
                  </a:lnTo>
                  <a:cubicBezTo>
                    <a:pt x="3263900" y="508000"/>
                    <a:pt x="3251200" y="482600"/>
                    <a:pt x="3251200" y="469900"/>
                  </a:cubicBezTo>
                  <a:moveTo>
                    <a:pt x="3251200" y="850900"/>
                  </a:moveTo>
                  <a:cubicBezTo>
                    <a:pt x="3251200" y="838200"/>
                    <a:pt x="3263900" y="825500"/>
                    <a:pt x="3276600" y="825500"/>
                  </a:cubicBezTo>
                  <a:lnTo>
                    <a:pt x="3340100" y="825500"/>
                  </a:lnTo>
                  <a:cubicBezTo>
                    <a:pt x="3365500" y="825500"/>
                    <a:pt x="3378200" y="838200"/>
                    <a:pt x="3378200" y="850900"/>
                  </a:cubicBezTo>
                  <a:cubicBezTo>
                    <a:pt x="3378200" y="863600"/>
                    <a:pt x="3365500" y="889000"/>
                    <a:pt x="3340100" y="889000"/>
                  </a:cubicBezTo>
                  <a:lnTo>
                    <a:pt x="3276600" y="889000"/>
                  </a:lnTo>
                  <a:cubicBezTo>
                    <a:pt x="3263900" y="889000"/>
                    <a:pt x="3251200" y="863600"/>
                    <a:pt x="3251200" y="850900"/>
                  </a:cubicBezTo>
                  <a:moveTo>
                    <a:pt x="3276600" y="952500"/>
                  </a:moveTo>
                  <a:lnTo>
                    <a:pt x="3340100" y="952500"/>
                  </a:lnTo>
                  <a:cubicBezTo>
                    <a:pt x="3365500" y="952500"/>
                    <a:pt x="3378200" y="965200"/>
                    <a:pt x="3378200" y="977900"/>
                  </a:cubicBezTo>
                  <a:cubicBezTo>
                    <a:pt x="3378200" y="990600"/>
                    <a:pt x="3365500" y="1016000"/>
                    <a:pt x="3340100" y="1016000"/>
                  </a:cubicBezTo>
                  <a:lnTo>
                    <a:pt x="3276600" y="1016000"/>
                  </a:lnTo>
                  <a:cubicBezTo>
                    <a:pt x="3263900" y="1016000"/>
                    <a:pt x="3251200" y="990600"/>
                    <a:pt x="3251200" y="977900"/>
                  </a:cubicBezTo>
                  <a:cubicBezTo>
                    <a:pt x="3251200" y="965200"/>
                    <a:pt x="3263900" y="952500"/>
                    <a:pt x="3276600" y="952500"/>
                  </a:cubicBezTo>
                  <a:moveTo>
                    <a:pt x="3251200" y="596900"/>
                  </a:moveTo>
                  <a:cubicBezTo>
                    <a:pt x="3251200" y="584200"/>
                    <a:pt x="3263900" y="571500"/>
                    <a:pt x="3276600" y="571500"/>
                  </a:cubicBezTo>
                  <a:lnTo>
                    <a:pt x="3340100" y="571500"/>
                  </a:lnTo>
                  <a:cubicBezTo>
                    <a:pt x="3365500" y="571500"/>
                    <a:pt x="3378200" y="584200"/>
                    <a:pt x="3378200" y="596900"/>
                  </a:cubicBezTo>
                  <a:cubicBezTo>
                    <a:pt x="3378200" y="609600"/>
                    <a:pt x="3365500" y="635000"/>
                    <a:pt x="3340100" y="635000"/>
                  </a:cubicBezTo>
                  <a:lnTo>
                    <a:pt x="3276600" y="635000"/>
                  </a:lnTo>
                  <a:cubicBezTo>
                    <a:pt x="3263900" y="635000"/>
                    <a:pt x="3251200" y="609600"/>
                    <a:pt x="3251200" y="596900"/>
                  </a:cubicBezTo>
                  <a:moveTo>
                    <a:pt x="4076700" y="850900"/>
                  </a:moveTo>
                  <a:cubicBezTo>
                    <a:pt x="4076700" y="838200"/>
                    <a:pt x="4064000" y="838200"/>
                    <a:pt x="4051300" y="825500"/>
                  </a:cubicBezTo>
                  <a:cubicBezTo>
                    <a:pt x="4038600" y="825500"/>
                    <a:pt x="4025900" y="825500"/>
                    <a:pt x="4025900" y="838200"/>
                  </a:cubicBezTo>
                  <a:cubicBezTo>
                    <a:pt x="3898900" y="952500"/>
                    <a:pt x="3797300" y="1117600"/>
                    <a:pt x="3721100" y="1333500"/>
                  </a:cubicBezTo>
                  <a:cubicBezTo>
                    <a:pt x="3644900" y="1536700"/>
                    <a:pt x="3619500" y="1739900"/>
                    <a:pt x="3632200" y="1905000"/>
                  </a:cubicBezTo>
                  <a:cubicBezTo>
                    <a:pt x="3632200" y="1917700"/>
                    <a:pt x="3644900" y="1917700"/>
                    <a:pt x="3657600" y="1930400"/>
                  </a:cubicBezTo>
                  <a:cubicBezTo>
                    <a:pt x="3670300" y="1930400"/>
                    <a:pt x="3670300" y="1930400"/>
                    <a:pt x="3683000" y="1917700"/>
                  </a:cubicBezTo>
                  <a:cubicBezTo>
                    <a:pt x="3810000" y="1803400"/>
                    <a:pt x="3911600" y="1638300"/>
                    <a:pt x="3987800" y="1435100"/>
                  </a:cubicBezTo>
                  <a:cubicBezTo>
                    <a:pt x="4064000" y="1219200"/>
                    <a:pt x="4089400" y="1016000"/>
                    <a:pt x="4076700" y="850900"/>
                  </a:cubicBezTo>
                  <a:moveTo>
                    <a:pt x="2984500" y="838200"/>
                  </a:moveTo>
                  <a:cubicBezTo>
                    <a:pt x="2971800" y="825500"/>
                    <a:pt x="2971800" y="825500"/>
                    <a:pt x="2959100" y="825500"/>
                  </a:cubicBezTo>
                  <a:cubicBezTo>
                    <a:pt x="2946400" y="838200"/>
                    <a:pt x="2933700" y="838200"/>
                    <a:pt x="2933700" y="850900"/>
                  </a:cubicBezTo>
                  <a:cubicBezTo>
                    <a:pt x="2921000" y="1016000"/>
                    <a:pt x="2946400" y="1219200"/>
                    <a:pt x="3022600" y="1435100"/>
                  </a:cubicBezTo>
                  <a:cubicBezTo>
                    <a:pt x="3098800" y="1638300"/>
                    <a:pt x="3200400" y="1803400"/>
                    <a:pt x="3327400" y="1917700"/>
                  </a:cubicBezTo>
                  <a:cubicBezTo>
                    <a:pt x="3327400" y="1930400"/>
                    <a:pt x="3340100" y="1930400"/>
                    <a:pt x="3352800" y="1930400"/>
                  </a:cubicBezTo>
                  <a:cubicBezTo>
                    <a:pt x="3365500" y="1917700"/>
                    <a:pt x="3378200" y="1917700"/>
                    <a:pt x="3378200" y="1905000"/>
                  </a:cubicBezTo>
                  <a:cubicBezTo>
                    <a:pt x="3390900" y="1739900"/>
                    <a:pt x="3365500" y="1536700"/>
                    <a:pt x="3289300" y="1333500"/>
                  </a:cubicBezTo>
                  <a:cubicBezTo>
                    <a:pt x="3213100" y="1117600"/>
                    <a:pt x="3111500" y="952500"/>
                    <a:pt x="2984500" y="838200"/>
                  </a:cubicBezTo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4432300" y="38100"/>
              <a:ext cx="2628900" cy="1968500"/>
            </a:xfrm>
            <a:custGeom>
              <a:rect b="b" l="l" r="r" t="t"/>
              <a:pathLst>
                <a:path extrusionOk="0" h="1968500" w="2628900">
                  <a:moveTo>
                    <a:pt x="901700" y="977900"/>
                  </a:moveTo>
                  <a:cubicBezTo>
                    <a:pt x="901700" y="965200"/>
                    <a:pt x="914400" y="952500"/>
                    <a:pt x="927100" y="952500"/>
                  </a:cubicBezTo>
                  <a:cubicBezTo>
                    <a:pt x="939800" y="927100"/>
                    <a:pt x="952500" y="914400"/>
                    <a:pt x="965200" y="901700"/>
                  </a:cubicBezTo>
                  <a:cubicBezTo>
                    <a:pt x="965200" y="889000"/>
                    <a:pt x="965200" y="889000"/>
                    <a:pt x="965200" y="889000"/>
                  </a:cubicBezTo>
                  <a:lnTo>
                    <a:pt x="927100" y="889000"/>
                  </a:lnTo>
                  <a:cubicBezTo>
                    <a:pt x="914400" y="889000"/>
                    <a:pt x="901700" y="863600"/>
                    <a:pt x="901700" y="850900"/>
                  </a:cubicBezTo>
                  <a:cubicBezTo>
                    <a:pt x="901700" y="838200"/>
                    <a:pt x="914400" y="825500"/>
                    <a:pt x="927100" y="825500"/>
                  </a:cubicBezTo>
                  <a:lnTo>
                    <a:pt x="952500" y="825500"/>
                  </a:lnTo>
                  <a:cubicBezTo>
                    <a:pt x="952500" y="800100"/>
                    <a:pt x="952500" y="774700"/>
                    <a:pt x="952500" y="762000"/>
                  </a:cubicBezTo>
                  <a:lnTo>
                    <a:pt x="927100" y="762000"/>
                  </a:lnTo>
                  <a:cubicBezTo>
                    <a:pt x="914400" y="762000"/>
                    <a:pt x="901700" y="736600"/>
                    <a:pt x="901700" y="723900"/>
                  </a:cubicBezTo>
                  <a:cubicBezTo>
                    <a:pt x="901700" y="711200"/>
                    <a:pt x="914400" y="698500"/>
                    <a:pt x="927100" y="698500"/>
                  </a:cubicBezTo>
                  <a:lnTo>
                    <a:pt x="939800" y="698500"/>
                  </a:lnTo>
                  <a:cubicBezTo>
                    <a:pt x="939800" y="673100"/>
                    <a:pt x="939800" y="647700"/>
                    <a:pt x="939800" y="635000"/>
                  </a:cubicBezTo>
                  <a:lnTo>
                    <a:pt x="927100" y="635000"/>
                  </a:lnTo>
                  <a:cubicBezTo>
                    <a:pt x="914400" y="635000"/>
                    <a:pt x="901700" y="622300"/>
                    <a:pt x="901700" y="596900"/>
                  </a:cubicBezTo>
                  <a:cubicBezTo>
                    <a:pt x="901700" y="584200"/>
                    <a:pt x="914400" y="571500"/>
                    <a:pt x="927100" y="571500"/>
                  </a:cubicBezTo>
                  <a:cubicBezTo>
                    <a:pt x="927100" y="546100"/>
                    <a:pt x="914400" y="520700"/>
                    <a:pt x="914400" y="495300"/>
                  </a:cubicBezTo>
                  <a:cubicBezTo>
                    <a:pt x="901700" y="482600"/>
                    <a:pt x="901700" y="469900"/>
                    <a:pt x="901700" y="457200"/>
                  </a:cubicBezTo>
                  <a:cubicBezTo>
                    <a:pt x="889000" y="368300"/>
                    <a:pt x="863600" y="304800"/>
                    <a:pt x="825500" y="241300"/>
                  </a:cubicBezTo>
                  <a:cubicBezTo>
                    <a:pt x="825500" y="241300"/>
                    <a:pt x="812800" y="241300"/>
                    <a:pt x="800100" y="254000"/>
                  </a:cubicBezTo>
                  <a:lnTo>
                    <a:pt x="736600" y="254000"/>
                  </a:lnTo>
                  <a:cubicBezTo>
                    <a:pt x="723900" y="254000"/>
                    <a:pt x="711200" y="228600"/>
                    <a:pt x="711200" y="215900"/>
                  </a:cubicBezTo>
                  <a:cubicBezTo>
                    <a:pt x="711200" y="203200"/>
                    <a:pt x="723900" y="190500"/>
                    <a:pt x="736600" y="190500"/>
                  </a:cubicBezTo>
                  <a:lnTo>
                    <a:pt x="800100" y="190500"/>
                  </a:lnTo>
                  <a:cubicBezTo>
                    <a:pt x="800100" y="165100"/>
                    <a:pt x="787400" y="139700"/>
                    <a:pt x="762000" y="127000"/>
                  </a:cubicBezTo>
                  <a:lnTo>
                    <a:pt x="736600" y="127000"/>
                  </a:lnTo>
                  <a:cubicBezTo>
                    <a:pt x="723900" y="114300"/>
                    <a:pt x="711200" y="114300"/>
                    <a:pt x="711200" y="101600"/>
                  </a:cubicBezTo>
                  <a:cubicBezTo>
                    <a:pt x="711200" y="88900"/>
                    <a:pt x="711200" y="76200"/>
                    <a:pt x="723900" y="63500"/>
                  </a:cubicBezTo>
                  <a:cubicBezTo>
                    <a:pt x="685800" y="12700"/>
                    <a:pt x="635000" y="0"/>
                    <a:pt x="584200" y="0"/>
                  </a:cubicBezTo>
                  <a:cubicBezTo>
                    <a:pt x="533400" y="0"/>
                    <a:pt x="482600" y="12700"/>
                    <a:pt x="444500" y="63500"/>
                  </a:cubicBezTo>
                  <a:cubicBezTo>
                    <a:pt x="457200" y="76200"/>
                    <a:pt x="457200" y="88900"/>
                    <a:pt x="457200" y="101600"/>
                  </a:cubicBezTo>
                  <a:cubicBezTo>
                    <a:pt x="444500" y="114300"/>
                    <a:pt x="431800" y="127000"/>
                    <a:pt x="419100" y="127000"/>
                  </a:cubicBezTo>
                  <a:lnTo>
                    <a:pt x="393700" y="127000"/>
                  </a:lnTo>
                  <a:cubicBezTo>
                    <a:pt x="381000" y="139700"/>
                    <a:pt x="368300" y="165100"/>
                    <a:pt x="355600" y="190500"/>
                  </a:cubicBezTo>
                  <a:lnTo>
                    <a:pt x="419100" y="190500"/>
                  </a:lnTo>
                  <a:cubicBezTo>
                    <a:pt x="444500" y="190500"/>
                    <a:pt x="457200" y="203200"/>
                    <a:pt x="457200" y="215900"/>
                  </a:cubicBezTo>
                  <a:cubicBezTo>
                    <a:pt x="457200" y="228600"/>
                    <a:pt x="444500" y="254000"/>
                    <a:pt x="419100" y="254000"/>
                  </a:cubicBezTo>
                  <a:lnTo>
                    <a:pt x="355600" y="254000"/>
                  </a:lnTo>
                  <a:cubicBezTo>
                    <a:pt x="355600" y="254000"/>
                    <a:pt x="342900" y="241300"/>
                    <a:pt x="330200" y="241300"/>
                  </a:cubicBezTo>
                  <a:cubicBezTo>
                    <a:pt x="304800" y="304800"/>
                    <a:pt x="279400" y="381000"/>
                    <a:pt x="266700" y="457200"/>
                  </a:cubicBezTo>
                  <a:cubicBezTo>
                    <a:pt x="266700" y="469900"/>
                    <a:pt x="266700" y="482600"/>
                    <a:pt x="254000" y="495300"/>
                  </a:cubicBezTo>
                  <a:cubicBezTo>
                    <a:pt x="254000" y="520700"/>
                    <a:pt x="241300" y="546100"/>
                    <a:pt x="241300" y="571500"/>
                  </a:cubicBezTo>
                  <a:cubicBezTo>
                    <a:pt x="254000" y="571500"/>
                    <a:pt x="266700" y="584200"/>
                    <a:pt x="266700" y="596900"/>
                  </a:cubicBezTo>
                  <a:cubicBezTo>
                    <a:pt x="266700" y="622300"/>
                    <a:pt x="254000" y="635000"/>
                    <a:pt x="228600" y="635000"/>
                  </a:cubicBezTo>
                  <a:cubicBezTo>
                    <a:pt x="228600" y="647700"/>
                    <a:pt x="228600" y="673100"/>
                    <a:pt x="215900" y="698500"/>
                  </a:cubicBezTo>
                  <a:lnTo>
                    <a:pt x="228600" y="698500"/>
                  </a:lnTo>
                  <a:cubicBezTo>
                    <a:pt x="254000" y="698500"/>
                    <a:pt x="266700" y="711200"/>
                    <a:pt x="266700" y="723900"/>
                  </a:cubicBezTo>
                  <a:cubicBezTo>
                    <a:pt x="266700" y="736600"/>
                    <a:pt x="254000" y="762000"/>
                    <a:pt x="228600" y="762000"/>
                  </a:cubicBezTo>
                  <a:lnTo>
                    <a:pt x="215900" y="762000"/>
                  </a:lnTo>
                  <a:cubicBezTo>
                    <a:pt x="215900" y="774700"/>
                    <a:pt x="215900" y="800100"/>
                    <a:pt x="203200" y="825500"/>
                  </a:cubicBezTo>
                  <a:lnTo>
                    <a:pt x="228600" y="825500"/>
                  </a:lnTo>
                  <a:cubicBezTo>
                    <a:pt x="254000" y="825500"/>
                    <a:pt x="266700" y="838200"/>
                    <a:pt x="266700" y="850900"/>
                  </a:cubicBezTo>
                  <a:cubicBezTo>
                    <a:pt x="266700" y="863600"/>
                    <a:pt x="254000" y="889000"/>
                    <a:pt x="228600" y="889000"/>
                  </a:cubicBezTo>
                  <a:lnTo>
                    <a:pt x="203200" y="889000"/>
                  </a:lnTo>
                  <a:cubicBezTo>
                    <a:pt x="215900" y="914400"/>
                    <a:pt x="228600" y="927100"/>
                    <a:pt x="241300" y="952500"/>
                  </a:cubicBezTo>
                  <a:cubicBezTo>
                    <a:pt x="254000" y="952500"/>
                    <a:pt x="266700" y="965200"/>
                    <a:pt x="266700" y="977900"/>
                  </a:cubicBezTo>
                  <a:cubicBezTo>
                    <a:pt x="292100" y="1016000"/>
                    <a:pt x="317500" y="1054100"/>
                    <a:pt x="330200" y="1092200"/>
                  </a:cubicBezTo>
                  <a:cubicBezTo>
                    <a:pt x="342900" y="1079500"/>
                    <a:pt x="355600" y="1079500"/>
                    <a:pt x="355600" y="1079500"/>
                  </a:cubicBezTo>
                  <a:lnTo>
                    <a:pt x="419100" y="1079500"/>
                  </a:lnTo>
                  <a:cubicBezTo>
                    <a:pt x="444500" y="1079500"/>
                    <a:pt x="457200" y="1092200"/>
                    <a:pt x="457200" y="1104900"/>
                  </a:cubicBezTo>
                  <a:cubicBezTo>
                    <a:pt x="457200" y="1117600"/>
                    <a:pt x="444500" y="1143000"/>
                    <a:pt x="419100" y="1143000"/>
                  </a:cubicBezTo>
                  <a:lnTo>
                    <a:pt x="355600" y="1143000"/>
                  </a:lnTo>
                  <a:cubicBezTo>
                    <a:pt x="368300" y="1155700"/>
                    <a:pt x="381000" y="1181100"/>
                    <a:pt x="393700" y="1206500"/>
                  </a:cubicBezTo>
                  <a:lnTo>
                    <a:pt x="419100" y="1206500"/>
                  </a:lnTo>
                  <a:cubicBezTo>
                    <a:pt x="444500" y="1206500"/>
                    <a:pt x="457200" y="1219200"/>
                    <a:pt x="457200" y="1231900"/>
                  </a:cubicBezTo>
                  <a:cubicBezTo>
                    <a:pt x="457200" y="1244600"/>
                    <a:pt x="444500" y="1270000"/>
                    <a:pt x="419100" y="1270000"/>
                  </a:cubicBezTo>
                  <a:cubicBezTo>
                    <a:pt x="419100" y="1282700"/>
                    <a:pt x="431800" y="1295400"/>
                    <a:pt x="431800" y="1308100"/>
                  </a:cubicBezTo>
                  <a:cubicBezTo>
                    <a:pt x="520700" y="1536700"/>
                    <a:pt x="546100" y="1765300"/>
                    <a:pt x="508000" y="1943100"/>
                  </a:cubicBezTo>
                  <a:cubicBezTo>
                    <a:pt x="533400" y="1955800"/>
                    <a:pt x="558800" y="1968500"/>
                    <a:pt x="584200" y="1968500"/>
                  </a:cubicBezTo>
                  <a:cubicBezTo>
                    <a:pt x="609600" y="1968500"/>
                    <a:pt x="635000" y="1955800"/>
                    <a:pt x="660400" y="1943100"/>
                  </a:cubicBezTo>
                  <a:cubicBezTo>
                    <a:pt x="622300" y="1765300"/>
                    <a:pt x="647700" y="1536700"/>
                    <a:pt x="736600" y="1308100"/>
                  </a:cubicBezTo>
                  <a:cubicBezTo>
                    <a:pt x="736600" y="1295400"/>
                    <a:pt x="749300" y="1282700"/>
                    <a:pt x="749300" y="1270000"/>
                  </a:cubicBezTo>
                  <a:lnTo>
                    <a:pt x="736600" y="1270000"/>
                  </a:lnTo>
                  <a:cubicBezTo>
                    <a:pt x="723900" y="1270000"/>
                    <a:pt x="711200" y="1244600"/>
                    <a:pt x="711200" y="1231900"/>
                  </a:cubicBezTo>
                  <a:cubicBezTo>
                    <a:pt x="711200" y="1219200"/>
                    <a:pt x="723900" y="1206500"/>
                    <a:pt x="736600" y="1206500"/>
                  </a:cubicBezTo>
                  <a:lnTo>
                    <a:pt x="774700" y="1206500"/>
                  </a:lnTo>
                  <a:cubicBezTo>
                    <a:pt x="787400" y="1181100"/>
                    <a:pt x="800100" y="1155700"/>
                    <a:pt x="812800" y="1143000"/>
                  </a:cubicBezTo>
                  <a:lnTo>
                    <a:pt x="736600" y="1143000"/>
                  </a:lnTo>
                  <a:cubicBezTo>
                    <a:pt x="723900" y="1143000"/>
                    <a:pt x="711200" y="1117600"/>
                    <a:pt x="711200" y="1104900"/>
                  </a:cubicBezTo>
                  <a:cubicBezTo>
                    <a:pt x="711200" y="1092200"/>
                    <a:pt x="723900" y="1079500"/>
                    <a:pt x="736600" y="1079500"/>
                  </a:cubicBezTo>
                  <a:lnTo>
                    <a:pt x="800100" y="1079500"/>
                  </a:lnTo>
                  <a:cubicBezTo>
                    <a:pt x="812800" y="1066800"/>
                    <a:pt x="825500" y="1079500"/>
                    <a:pt x="838200" y="1092200"/>
                  </a:cubicBezTo>
                  <a:cubicBezTo>
                    <a:pt x="850900" y="1054100"/>
                    <a:pt x="876300" y="1016000"/>
                    <a:pt x="901700" y="977900"/>
                  </a:cubicBezTo>
                  <a:moveTo>
                    <a:pt x="546100" y="698500"/>
                  </a:moveTo>
                  <a:lnTo>
                    <a:pt x="609600" y="698500"/>
                  </a:lnTo>
                  <a:cubicBezTo>
                    <a:pt x="635000" y="698500"/>
                    <a:pt x="647700" y="711200"/>
                    <a:pt x="647700" y="723900"/>
                  </a:cubicBezTo>
                  <a:cubicBezTo>
                    <a:pt x="647700" y="736600"/>
                    <a:pt x="635000" y="762000"/>
                    <a:pt x="609600" y="762000"/>
                  </a:cubicBezTo>
                  <a:lnTo>
                    <a:pt x="546100" y="762000"/>
                  </a:lnTo>
                  <a:cubicBezTo>
                    <a:pt x="533400" y="762000"/>
                    <a:pt x="520700" y="736600"/>
                    <a:pt x="520700" y="723900"/>
                  </a:cubicBezTo>
                  <a:cubicBezTo>
                    <a:pt x="520700" y="711200"/>
                    <a:pt x="533400" y="698500"/>
                    <a:pt x="546100" y="698500"/>
                  </a:cubicBezTo>
                  <a:moveTo>
                    <a:pt x="520700" y="342900"/>
                  </a:moveTo>
                  <a:cubicBezTo>
                    <a:pt x="520700" y="330200"/>
                    <a:pt x="533400" y="317500"/>
                    <a:pt x="546100" y="317500"/>
                  </a:cubicBezTo>
                  <a:lnTo>
                    <a:pt x="609600" y="317500"/>
                  </a:lnTo>
                  <a:cubicBezTo>
                    <a:pt x="635000" y="317500"/>
                    <a:pt x="647700" y="330200"/>
                    <a:pt x="647700" y="342900"/>
                  </a:cubicBezTo>
                  <a:cubicBezTo>
                    <a:pt x="647700" y="355600"/>
                    <a:pt x="635000" y="381000"/>
                    <a:pt x="609600" y="381000"/>
                  </a:cubicBezTo>
                  <a:lnTo>
                    <a:pt x="546100" y="381000"/>
                  </a:lnTo>
                  <a:cubicBezTo>
                    <a:pt x="533400" y="381000"/>
                    <a:pt x="520700" y="355600"/>
                    <a:pt x="520700" y="342900"/>
                  </a:cubicBezTo>
                  <a:moveTo>
                    <a:pt x="546100" y="444500"/>
                  </a:moveTo>
                  <a:lnTo>
                    <a:pt x="609600" y="444500"/>
                  </a:lnTo>
                  <a:cubicBezTo>
                    <a:pt x="635000" y="444500"/>
                    <a:pt x="647700" y="457200"/>
                    <a:pt x="647700" y="469900"/>
                  </a:cubicBezTo>
                  <a:cubicBezTo>
                    <a:pt x="647700" y="482600"/>
                    <a:pt x="635000" y="508000"/>
                    <a:pt x="609600" y="508000"/>
                  </a:cubicBezTo>
                  <a:lnTo>
                    <a:pt x="546100" y="508000"/>
                  </a:lnTo>
                  <a:cubicBezTo>
                    <a:pt x="533400" y="508000"/>
                    <a:pt x="520700" y="482600"/>
                    <a:pt x="520700" y="469900"/>
                  </a:cubicBezTo>
                  <a:cubicBezTo>
                    <a:pt x="520700" y="457200"/>
                    <a:pt x="533400" y="444500"/>
                    <a:pt x="546100" y="444500"/>
                  </a:cubicBezTo>
                  <a:moveTo>
                    <a:pt x="520700" y="88900"/>
                  </a:moveTo>
                  <a:cubicBezTo>
                    <a:pt x="520700" y="76200"/>
                    <a:pt x="533400" y="63500"/>
                    <a:pt x="546100" y="63500"/>
                  </a:cubicBezTo>
                  <a:lnTo>
                    <a:pt x="609600" y="63500"/>
                  </a:lnTo>
                  <a:cubicBezTo>
                    <a:pt x="635000" y="63500"/>
                    <a:pt x="647700" y="76200"/>
                    <a:pt x="647700" y="88900"/>
                  </a:cubicBezTo>
                  <a:cubicBezTo>
                    <a:pt x="647700" y="101600"/>
                    <a:pt x="635000" y="127000"/>
                    <a:pt x="609600" y="127000"/>
                  </a:cubicBezTo>
                  <a:lnTo>
                    <a:pt x="546100" y="127000"/>
                  </a:lnTo>
                  <a:cubicBezTo>
                    <a:pt x="533400" y="127000"/>
                    <a:pt x="520700" y="101600"/>
                    <a:pt x="520700" y="88900"/>
                  </a:cubicBezTo>
                  <a:moveTo>
                    <a:pt x="546100" y="825500"/>
                  </a:moveTo>
                  <a:lnTo>
                    <a:pt x="609600" y="825500"/>
                  </a:lnTo>
                  <a:cubicBezTo>
                    <a:pt x="635000" y="825500"/>
                    <a:pt x="647700" y="838200"/>
                    <a:pt x="647700" y="850900"/>
                  </a:cubicBezTo>
                  <a:cubicBezTo>
                    <a:pt x="647700" y="863600"/>
                    <a:pt x="635000" y="889000"/>
                    <a:pt x="609600" y="889000"/>
                  </a:cubicBezTo>
                  <a:lnTo>
                    <a:pt x="546100" y="889000"/>
                  </a:lnTo>
                  <a:cubicBezTo>
                    <a:pt x="533400" y="889000"/>
                    <a:pt x="520700" y="863600"/>
                    <a:pt x="520700" y="850900"/>
                  </a:cubicBezTo>
                  <a:cubicBezTo>
                    <a:pt x="520700" y="838200"/>
                    <a:pt x="533400" y="825500"/>
                    <a:pt x="546100" y="825500"/>
                  </a:cubicBezTo>
                  <a:moveTo>
                    <a:pt x="520700" y="977900"/>
                  </a:moveTo>
                  <a:cubicBezTo>
                    <a:pt x="520700" y="965200"/>
                    <a:pt x="533400" y="952500"/>
                    <a:pt x="546100" y="952500"/>
                  </a:cubicBezTo>
                  <a:lnTo>
                    <a:pt x="609600" y="952500"/>
                  </a:lnTo>
                  <a:cubicBezTo>
                    <a:pt x="635000" y="952500"/>
                    <a:pt x="647700" y="965200"/>
                    <a:pt x="647700" y="977900"/>
                  </a:cubicBezTo>
                  <a:cubicBezTo>
                    <a:pt x="647700" y="990600"/>
                    <a:pt x="635000" y="1016000"/>
                    <a:pt x="609600" y="1016000"/>
                  </a:cubicBezTo>
                  <a:lnTo>
                    <a:pt x="546100" y="1016000"/>
                  </a:lnTo>
                  <a:cubicBezTo>
                    <a:pt x="533400" y="1016000"/>
                    <a:pt x="520700" y="990600"/>
                    <a:pt x="520700" y="977900"/>
                  </a:cubicBezTo>
                  <a:moveTo>
                    <a:pt x="546100" y="1079500"/>
                  </a:moveTo>
                  <a:lnTo>
                    <a:pt x="609600" y="1079500"/>
                  </a:lnTo>
                  <a:cubicBezTo>
                    <a:pt x="635000" y="1079500"/>
                    <a:pt x="647700" y="1092200"/>
                    <a:pt x="647700" y="1104900"/>
                  </a:cubicBezTo>
                  <a:cubicBezTo>
                    <a:pt x="647700" y="1117600"/>
                    <a:pt x="635000" y="1143000"/>
                    <a:pt x="609600" y="1143000"/>
                  </a:cubicBezTo>
                  <a:lnTo>
                    <a:pt x="546100" y="1143000"/>
                  </a:lnTo>
                  <a:cubicBezTo>
                    <a:pt x="533400" y="1143000"/>
                    <a:pt x="520700" y="1117600"/>
                    <a:pt x="520700" y="1104900"/>
                  </a:cubicBezTo>
                  <a:cubicBezTo>
                    <a:pt x="520700" y="1092200"/>
                    <a:pt x="533400" y="1079500"/>
                    <a:pt x="546100" y="1079500"/>
                  </a:cubicBezTo>
                  <a:moveTo>
                    <a:pt x="520700" y="1231900"/>
                  </a:moveTo>
                  <a:cubicBezTo>
                    <a:pt x="520700" y="1219200"/>
                    <a:pt x="533400" y="1206500"/>
                    <a:pt x="546100" y="1206500"/>
                  </a:cubicBezTo>
                  <a:lnTo>
                    <a:pt x="609600" y="1206500"/>
                  </a:lnTo>
                  <a:cubicBezTo>
                    <a:pt x="635000" y="1206500"/>
                    <a:pt x="647700" y="1219200"/>
                    <a:pt x="647700" y="1231900"/>
                  </a:cubicBezTo>
                  <a:cubicBezTo>
                    <a:pt x="647700" y="1244600"/>
                    <a:pt x="635000" y="1270000"/>
                    <a:pt x="609600" y="1270000"/>
                  </a:cubicBezTo>
                  <a:lnTo>
                    <a:pt x="546100" y="1270000"/>
                  </a:lnTo>
                  <a:cubicBezTo>
                    <a:pt x="533400" y="1270000"/>
                    <a:pt x="520700" y="1244600"/>
                    <a:pt x="520700" y="1231900"/>
                  </a:cubicBezTo>
                  <a:moveTo>
                    <a:pt x="546100" y="1333500"/>
                  </a:moveTo>
                  <a:lnTo>
                    <a:pt x="609600" y="1333500"/>
                  </a:lnTo>
                  <a:cubicBezTo>
                    <a:pt x="635000" y="1333500"/>
                    <a:pt x="647700" y="1346200"/>
                    <a:pt x="647700" y="1358900"/>
                  </a:cubicBezTo>
                  <a:cubicBezTo>
                    <a:pt x="647700" y="1371600"/>
                    <a:pt x="635000" y="1397000"/>
                    <a:pt x="609600" y="1397000"/>
                  </a:cubicBezTo>
                  <a:lnTo>
                    <a:pt x="546100" y="1397000"/>
                  </a:lnTo>
                  <a:cubicBezTo>
                    <a:pt x="533400" y="1397000"/>
                    <a:pt x="520700" y="1371600"/>
                    <a:pt x="520700" y="1358900"/>
                  </a:cubicBezTo>
                  <a:cubicBezTo>
                    <a:pt x="520700" y="1346200"/>
                    <a:pt x="533400" y="1333500"/>
                    <a:pt x="546100" y="1333500"/>
                  </a:cubicBezTo>
                  <a:moveTo>
                    <a:pt x="520700" y="596900"/>
                  </a:moveTo>
                  <a:cubicBezTo>
                    <a:pt x="520700" y="584200"/>
                    <a:pt x="533400" y="571500"/>
                    <a:pt x="546100" y="571500"/>
                  </a:cubicBezTo>
                  <a:lnTo>
                    <a:pt x="609600" y="571500"/>
                  </a:lnTo>
                  <a:cubicBezTo>
                    <a:pt x="635000" y="571500"/>
                    <a:pt x="647700" y="584200"/>
                    <a:pt x="647700" y="596900"/>
                  </a:cubicBezTo>
                  <a:cubicBezTo>
                    <a:pt x="647700" y="609600"/>
                    <a:pt x="635000" y="635000"/>
                    <a:pt x="609600" y="635000"/>
                  </a:cubicBezTo>
                  <a:lnTo>
                    <a:pt x="546100" y="635000"/>
                  </a:lnTo>
                  <a:cubicBezTo>
                    <a:pt x="533400" y="635000"/>
                    <a:pt x="520700" y="609600"/>
                    <a:pt x="520700" y="596900"/>
                  </a:cubicBezTo>
                  <a:moveTo>
                    <a:pt x="546100" y="190500"/>
                  </a:moveTo>
                  <a:lnTo>
                    <a:pt x="609600" y="190500"/>
                  </a:lnTo>
                  <a:cubicBezTo>
                    <a:pt x="635000" y="190500"/>
                    <a:pt x="647700" y="203200"/>
                    <a:pt x="647700" y="215900"/>
                  </a:cubicBezTo>
                  <a:cubicBezTo>
                    <a:pt x="647700" y="228600"/>
                    <a:pt x="635000" y="254000"/>
                    <a:pt x="609600" y="254000"/>
                  </a:cubicBezTo>
                  <a:lnTo>
                    <a:pt x="546100" y="254000"/>
                  </a:lnTo>
                  <a:cubicBezTo>
                    <a:pt x="533400" y="254000"/>
                    <a:pt x="520700" y="228600"/>
                    <a:pt x="520700" y="215900"/>
                  </a:cubicBezTo>
                  <a:cubicBezTo>
                    <a:pt x="520700" y="203200"/>
                    <a:pt x="533400" y="190500"/>
                    <a:pt x="546100" y="190500"/>
                  </a:cubicBezTo>
                  <a:moveTo>
                    <a:pt x="711200" y="723900"/>
                  </a:moveTo>
                  <a:cubicBezTo>
                    <a:pt x="711200" y="711200"/>
                    <a:pt x="723900" y="698500"/>
                    <a:pt x="736600" y="698500"/>
                  </a:cubicBezTo>
                  <a:lnTo>
                    <a:pt x="800100" y="698500"/>
                  </a:lnTo>
                  <a:cubicBezTo>
                    <a:pt x="825500" y="698500"/>
                    <a:pt x="838200" y="711200"/>
                    <a:pt x="838200" y="723900"/>
                  </a:cubicBezTo>
                  <a:cubicBezTo>
                    <a:pt x="838200" y="736600"/>
                    <a:pt x="825500" y="762000"/>
                    <a:pt x="800100" y="762000"/>
                  </a:cubicBezTo>
                  <a:lnTo>
                    <a:pt x="736600" y="762000"/>
                  </a:lnTo>
                  <a:cubicBezTo>
                    <a:pt x="723900" y="762000"/>
                    <a:pt x="711200" y="736600"/>
                    <a:pt x="711200" y="723900"/>
                  </a:cubicBezTo>
                  <a:moveTo>
                    <a:pt x="736600" y="317500"/>
                  </a:moveTo>
                  <a:lnTo>
                    <a:pt x="800100" y="317500"/>
                  </a:lnTo>
                  <a:cubicBezTo>
                    <a:pt x="825500" y="317500"/>
                    <a:pt x="838200" y="330200"/>
                    <a:pt x="838200" y="342900"/>
                  </a:cubicBezTo>
                  <a:cubicBezTo>
                    <a:pt x="838200" y="355600"/>
                    <a:pt x="825500" y="381000"/>
                    <a:pt x="800100" y="381000"/>
                  </a:cubicBezTo>
                  <a:lnTo>
                    <a:pt x="736600" y="381000"/>
                  </a:lnTo>
                  <a:cubicBezTo>
                    <a:pt x="723900" y="381000"/>
                    <a:pt x="711200" y="355600"/>
                    <a:pt x="711200" y="342900"/>
                  </a:cubicBezTo>
                  <a:cubicBezTo>
                    <a:pt x="711200" y="330200"/>
                    <a:pt x="723900" y="317500"/>
                    <a:pt x="736600" y="317500"/>
                  </a:cubicBezTo>
                  <a:moveTo>
                    <a:pt x="711200" y="469900"/>
                  </a:moveTo>
                  <a:cubicBezTo>
                    <a:pt x="711200" y="457200"/>
                    <a:pt x="723900" y="444500"/>
                    <a:pt x="736600" y="444500"/>
                  </a:cubicBezTo>
                  <a:lnTo>
                    <a:pt x="800100" y="444500"/>
                  </a:lnTo>
                  <a:cubicBezTo>
                    <a:pt x="825500" y="444500"/>
                    <a:pt x="838200" y="457200"/>
                    <a:pt x="838200" y="469900"/>
                  </a:cubicBezTo>
                  <a:cubicBezTo>
                    <a:pt x="838200" y="482600"/>
                    <a:pt x="825500" y="508000"/>
                    <a:pt x="800100" y="508000"/>
                  </a:cubicBezTo>
                  <a:lnTo>
                    <a:pt x="736600" y="508000"/>
                  </a:lnTo>
                  <a:cubicBezTo>
                    <a:pt x="723900" y="508000"/>
                    <a:pt x="711200" y="482600"/>
                    <a:pt x="711200" y="469900"/>
                  </a:cubicBezTo>
                  <a:moveTo>
                    <a:pt x="711200" y="850900"/>
                  </a:moveTo>
                  <a:cubicBezTo>
                    <a:pt x="711200" y="838200"/>
                    <a:pt x="723900" y="825500"/>
                    <a:pt x="736600" y="825500"/>
                  </a:cubicBezTo>
                  <a:lnTo>
                    <a:pt x="800100" y="825500"/>
                  </a:lnTo>
                  <a:cubicBezTo>
                    <a:pt x="825500" y="825500"/>
                    <a:pt x="838200" y="838200"/>
                    <a:pt x="838200" y="850900"/>
                  </a:cubicBezTo>
                  <a:cubicBezTo>
                    <a:pt x="838200" y="863600"/>
                    <a:pt x="825500" y="889000"/>
                    <a:pt x="800100" y="889000"/>
                  </a:cubicBezTo>
                  <a:lnTo>
                    <a:pt x="736600" y="889000"/>
                  </a:lnTo>
                  <a:cubicBezTo>
                    <a:pt x="723900" y="889000"/>
                    <a:pt x="711200" y="863600"/>
                    <a:pt x="711200" y="850900"/>
                  </a:cubicBezTo>
                  <a:moveTo>
                    <a:pt x="736600" y="952500"/>
                  </a:moveTo>
                  <a:lnTo>
                    <a:pt x="800100" y="952500"/>
                  </a:lnTo>
                  <a:cubicBezTo>
                    <a:pt x="825500" y="952500"/>
                    <a:pt x="838200" y="965200"/>
                    <a:pt x="838200" y="977900"/>
                  </a:cubicBezTo>
                  <a:cubicBezTo>
                    <a:pt x="838200" y="990600"/>
                    <a:pt x="825500" y="1016000"/>
                    <a:pt x="800100" y="1016000"/>
                  </a:cubicBezTo>
                  <a:lnTo>
                    <a:pt x="736600" y="1016000"/>
                  </a:lnTo>
                  <a:cubicBezTo>
                    <a:pt x="723900" y="1016000"/>
                    <a:pt x="711200" y="990600"/>
                    <a:pt x="711200" y="977900"/>
                  </a:cubicBezTo>
                  <a:cubicBezTo>
                    <a:pt x="711200" y="965200"/>
                    <a:pt x="723900" y="952500"/>
                    <a:pt x="736600" y="952500"/>
                  </a:cubicBezTo>
                  <a:moveTo>
                    <a:pt x="711200" y="596900"/>
                  </a:moveTo>
                  <a:cubicBezTo>
                    <a:pt x="711200" y="584200"/>
                    <a:pt x="723900" y="571500"/>
                    <a:pt x="736600" y="571500"/>
                  </a:cubicBezTo>
                  <a:lnTo>
                    <a:pt x="800100" y="571500"/>
                  </a:lnTo>
                  <a:cubicBezTo>
                    <a:pt x="825500" y="571500"/>
                    <a:pt x="838200" y="584200"/>
                    <a:pt x="838200" y="596900"/>
                  </a:cubicBezTo>
                  <a:cubicBezTo>
                    <a:pt x="838200" y="609600"/>
                    <a:pt x="825500" y="635000"/>
                    <a:pt x="800100" y="635000"/>
                  </a:cubicBezTo>
                  <a:lnTo>
                    <a:pt x="736600" y="635000"/>
                  </a:lnTo>
                  <a:cubicBezTo>
                    <a:pt x="723900" y="635000"/>
                    <a:pt x="711200" y="609600"/>
                    <a:pt x="711200" y="596900"/>
                  </a:cubicBezTo>
                  <a:moveTo>
                    <a:pt x="330200" y="723900"/>
                  </a:moveTo>
                  <a:cubicBezTo>
                    <a:pt x="330200" y="711200"/>
                    <a:pt x="342900" y="698500"/>
                    <a:pt x="355600" y="698500"/>
                  </a:cubicBezTo>
                  <a:lnTo>
                    <a:pt x="419100" y="698500"/>
                  </a:lnTo>
                  <a:cubicBezTo>
                    <a:pt x="444500" y="698500"/>
                    <a:pt x="457200" y="711200"/>
                    <a:pt x="457200" y="723900"/>
                  </a:cubicBezTo>
                  <a:cubicBezTo>
                    <a:pt x="457200" y="736600"/>
                    <a:pt x="444500" y="762000"/>
                    <a:pt x="419100" y="762000"/>
                  </a:cubicBezTo>
                  <a:lnTo>
                    <a:pt x="355600" y="762000"/>
                  </a:lnTo>
                  <a:cubicBezTo>
                    <a:pt x="342900" y="762000"/>
                    <a:pt x="330200" y="736600"/>
                    <a:pt x="330200" y="723900"/>
                  </a:cubicBezTo>
                  <a:moveTo>
                    <a:pt x="355600" y="317500"/>
                  </a:moveTo>
                  <a:lnTo>
                    <a:pt x="419100" y="317500"/>
                  </a:lnTo>
                  <a:cubicBezTo>
                    <a:pt x="444500" y="317500"/>
                    <a:pt x="457200" y="330200"/>
                    <a:pt x="457200" y="342900"/>
                  </a:cubicBezTo>
                  <a:cubicBezTo>
                    <a:pt x="457200" y="355600"/>
                    <a:pt x="444500" y="381000"/>
                    <a:pt x="419100" y="381000"/>
                  </a:cubicBezTo>
                  <a:lnTo>
                    <a:pt x="355600" y="381000"/>
                  </a:lnTo>
                  <a:cubicBezTo>
                    <a:pt x="342900" y="381000"/>
                    <a:pt x="330200" y="355600"/>
                    <a:pt x="330200" y="342900"/>
                  </a:cubicBezTo>
                  <a:cubicBezTo>
                    <a:pt x="330200" y="330200"/>
                    <a:pt x="342900" y="317500"/>
                    <a:pt x="355600" y="317500"/>
                  </a:cubicBezTo>
                  <a:moveTo>
                    <a:pt x="330200" y="469900"/>
                  </a:moveTo>
                  <a:cubicBezTo>
                    <a:pt x="330200" y="457200"/>
                    <a:pt x="342900" y="444500"/>
                    <a:pt x="355600" y="444500"/>
                  </a:cubicBezTo>
                  <a:lnTo>
                    <a:pt x="419100" y="444500"/>
                  </a:lnTo>
                  <a:cubicBezTo>
                    <a:pt x="444500" y="444500"/>
                    <a:pt x="457200" y="457200"/>
                    <a:pt x="457200" y="469900"/>
                  </a:cubicBezTo>
                  <a:cubicBezTo>
                    <a:pt x="457200" y="482600"/>
                    <a:pt x="444500" y="508000"/>
                    <a:pt x="419100" y="508000"/>
                  </a:cubicBezTo>
                  <a:lnTo>
                    <a:pt x="355600" y="508000"/>
                  </a:lnTo>
                  <a:cubicBezTo>
                    <a:pt x="342900" y="508000"/>
                    <a:pt x="330200" y="482600"/>
                    <a:pt x="330200" y="469900"/>
                  </a:cubicBezTo>
                  <a:moveTo>
                    <a:pt x="330200" y="850900"/>
                  </a:moveTo>
                  <a:cubicBezTo>
                    <a:pt x="330200" y="838200"/>
                    <a:pt x="342900" y="825500"/>
                    <a:pt x="355600" y="825500"/>
                  </a:cubicBezTo>
                  <a:lnTo>
                    <a:pt x="419100" y="825500"/>
                  </a:lnTo>
                  <a:cubicBezTo>
                    <a:pt x="444500" y="825500"/>
                    <a:pt x="457200" y="838200"/>
                    <a:pt x="457200" y="850900"/>
                  </a:cubicBezTo>
                  <a:cubicBezTo>
                    <a:pt x="457200" y="863600"/>
                    <a:pt x="444500" y="889000"/>
                    <a:pt x="419100" y="889000"/>
                  </a:cubicBezTo>
                  <a:lnTo>
                    <a:pt x="355600" y="889000"/>
                  </a:lnTo>
                  <a:cubicBezTo>
                    <a:pt x="342900" y="889000"/>
                    <a:pt x="330200" y="863600"/>
                    <a:pt x="330200" y="850900"/>
                  </a:cubicBezTo>
                  <a:moveTo>
                    <a:pt x="355600" y="952500"/>
                  </a:moveTo>
                  <a:lnTo>
                    <a:pt x="419100" y="952500"/>
                  </a:lnTo>
                  <a:cubicBezTo>
                    <a:pt x="444500" y="952500"/>
                    <a:pt x="457200" y="965200"/>
                    <a:pt x="457200" y="977900"/>
                  </a:cubicBezTo>
                  <a:cubicBezTo>
                    <a:pt x="457200" y="990600"/>
                    <a:pt x="444500" y="1016000"/>
                    <a:pt x="419100" y="1016000"/>
                  </a:cubicBezTo>
                  <a:lnTo>
                    <a:pt x="355600" y="1016000"/>
                  </a:lnTo>
                  <a:cubicBezTo>
                    <a:pt x="342900" y="1016000"/>
                    <a:pt x="330200" y="990600"/>
                    <a:pt x="330200" y="977900"/>
                  </a:cubicBezTo>
                  <a:cubicBezTo>
                    <a:pt x="330200" y="965200"/>
                    <a:pt x="342900" y="952500"/>
                    <a:pt x="355600" y="952500"/>
                  </a:cubicBezTo>
                  <a:moveTo>
                    <a:pt x="330200" y="596900"/>
                  </a:moveTo>
                  <a:cubicBezTo>
                    <a:pt x="330200" y="584200"/>
                    <a:pt x="342900" y="571500"/>
                    <a:pt x="355600" y="571500"/>
                  </a:cubicBezTo>
                  <a:lnTo>
                    <a:pt x="419100" y="571500"/>
                  </a:lnTo>
                  <a:cubicBezTo>
                    <a:pt x="444500" y="571500"/>
                    <a:pt x="457200" y="584200"/>
                    <a:pt x="457200" y="596900"/>
                  </a:cubicBezTo>
                  <a:cubicBezTo>
                    <a:pt x="457200" y="609600"/>
                    <a:pt x="444500" y="635000"/>
                    <a:pt x="419100" y="635000"/>
                  </a:cubicBezTo>
                  <a:lnTo>
                    <a:pt x="355600" y="635000"/>
                  </a:lnTo>
                  <a:cubicBezTo>
                    <a:pt x="342900" y="635000"/>
                    <a:pt x="330200" y="609600"/>
                    <a:pt x="330200" y="596900"/>
                  </a:cubicBezTo>
                  <a:moveTo>
                    <a:pt x="1155700" y="850900"/>
                  </a:moveTo>
                  <a:cubicBezTo>
                    <a:pt x="1155700" y="838200"/>
                    <a:pt x="1143000" y="838200"/>
                    <a:pt x="1130300" y="825500"/>
                  </a:cubicBezTo>
                  <a:cubicBezTo>
                    <a:pt x="1117600" y="825500"/>
                    <a:pt x="1104900" y="825500"/>
                    <a:pt x="1104900" y="838200"/>
                  </a:cubicBezTo>
                  <a:cubicBezTo>
                    <a:pt x="977900" y="952500"/>
                    <a:pt x="876300" y="1117600"/>
                    <a:pt x="800100" y="1333500"/>
                  </a:cubicBezTo>
                  <a:cubicBezTo>
                    <a:pt x="723900" y="1536700"/>
                    <a:pt x="698500" y="1739900"/>
                    <a:pt x="711200" y="1905000"/>
                  </a:cubicBezTo>
                  <a:cubicBezTo>
                    <a:pt x="711200" y="1917700"/>
                    <a:pt x="723900" y="1917700"/>
                    <a:pt x="736600" y="1930400"/>
                  </a:cubicBezTo>
                  <a:cubicBezTo>
                    <a:pt x="749300" y="1930400"/>
                    <a:pt x="749300" y="1930400"/>
                    <a:pt x="762000" y="1917700"/>
                  </a:cubicBezTo>
                  <a:cubicBezTo>
                    <a:pt x="889000" y="1803400"/>
                    <a:pt x="990600" y="1638300"/>
                    <a:pt x="1066800" y="1435100"/>
                  </a:cubicBezTo>
                  <a:cubicBezTo>
                    <a:pt x="1143000" y="1219200"/>
                    <a:pt x="1168400" y="1016000"/>
                    <a:pt x="1155700" y="850900"/>
                  </a:cubicBezTo>
                  <a:moveTo>
                    <a:pt x="63500" y="838200"/>
                  </a:moveTo>
                  <a:cubicBezTo>
                    <a:pt x="50800" y="825500"/>
                    <a:pt x="50800" y="825500"/>
                    <a:pt x="38100" y="825500"/>
                  </a:cubicBezTo>
                  <a:cubicBezTo>
                    <a:pt x="25400" y="838200"/>
                    <a:pt x="12700" y="838200"/>
                    <a:pt x="12700" y="850900"/>
                  </a:cubicBezTo>
                  <a:cubicBezTo>
                    <a:pt x="0" y="1016000"/>
                    <a:pt x="25400" y="1219200"/>
                    <a:pt x="101600" y="1435100"/>
                  </a:cubicBezTo>
                  <a:cubicBezTo>
                    <a:pt x="177800" y="1638300"/>
                    <a:pt x="279400" y="1803400"/>
                    <a:pt x="406400" y="1917700"/>
                  </a:cubicBezTo>
                  <a:cubicBezTo>
                    <a:pt x="406400" y="1930400"/>
                    <a:pt x="419100" y="1930400"/>
                    <a:pt x="431800" y="1930400"/>
                  </a:cubicBezTo>
                  <a:cubicBezTo>
                    <a:pt x="444500" y="1917700"/>
                    <a:pt x="457200" y="1917700"/>
                    <a:pt x="457200" y="1905000"/>
                  </a:cubicBezTo>
                  <a:cubicBezTo>
                    <a:pt x="469900" y="1739900"/>
                    <a:pt x="444500" y="1536700"/>
                    <a:pt x="368300" y="1333500"/>
                  </a:cubicBezTo>
                  <a:cubicBezTo>
                    <a:pt x="292100" y="1117600"/>
                    <a:pt x="190500" y="952500"/>
                    <a:pt x="63500" y="838200"/>
                  </a:cubicBezTo>
                  <a:moveTo>
                    <a:pt x="2362200" y="977900"/>
                  </a:moveTo>
                  <a:cubicBezTo>
                    <a:pt x="2362200" y="965200"/>
                    <a:pt x="2374900" y="952500"/>
                    <a:pt x="2387600" y="952500"/>
                  </a:cubicBezTo>
                  <a:cubicBezTo>
                    <a:pt x="2400300" y="927100"/>
                    <a:pt x="2413000" y="914400"/>
                    <a:pt x="2425700" y="901700"/>
                  </a:cubicBezTo>
                  <a:cubicBezTo>
                    <a:pt x="2425700" y="889000"/>
                    <a:pt x="2425700" y="889000"/>
                    <a:pt x="2425700" y="889000"/>
                  </a:cubicBezTo>
                  <a:lnTo>
                    <a:pt x="2387600" y="889000"/>
                  </a:lnTo>
                  <a:cubicBezTo>
                    <a:pt x="2374900" y="889000"/>
                    <a:pt x="2362200" y="863600"/>
                    <a:pt x="2362200" y="850900"/>
                  </a:cubicBezTo>
                  <a:cubicBezTo>
                    <a:pt x="2362200" y="838200"/>
                    <a:pt x="2374900" y="825500"/>
                    <a:pt x="2387600" y="825500"/>
                  </a:cubicBezTo>
                  <a:lnTo>
                    <a:pt x="2413000" y="825500"/>
                  </a:lnTo>
                  <a:cubicBezTo>
                    <a:pt x="2413000" y="800100"/>
                    <a:pt x="2413000" y="774700"/>
                    <a:pt x="2413000" y="762000"/>
                  </a:cubicBezTo>
                  <a:lnTo>
                    <a:pt x="2387600" y="762000"/>
                  </a:lnTo>
                  <a:cubicBezTo>
                    <a:pt x="2374900" y="762000"/>
                    <a:pt x="2362200" y="736600"/>
                    <a:pt x="2362200" y="723900"/>
                  </a:cubicBezTo>
                  <a:cubicBezTo>
                    <a:pt x="2362200" y="711200"/>
                    <a:pt x="2374900" y="698500"/>
                    <a:pt x="2387600" y="698500"/>
                  </a:cubicBezTo>
                  <a:lnTo>
                    <a:pt x="2400300" y="698500"/>
                  </a:lnTo>
                  <a:cubicBezTo>
                    <a:pt x="2400300" y="673100"/>
                    <a:pt x="2400300" y="647700"/>
                    <a:pt x="2400300" y="635000"/>
                  </a:cubicBezTo>
                  <a:lnTo>
                    <a:pt x="2387600" y="635000"/>
                  </a:lnTo>
                  <a:cubicBezTo>
                    <a:pt x="2374900" y="635000"/>
                    <a:pt x="2362200" y="622300"/>
                    <a:pt x="2362200" y="596900"/>
                  </a:cubicBezTo>
                  <a:cubicBezTo>
                    <a:pt x="2362200" y="584200"/>
                    <a:pt x="2374900" y="571500"/>
                    <a:pt x="2387600" y="571500"/>
                  </a:cubicBezTo>
                  <a:cubicBezTo>
                    <a:pt x="2387600" y="546100"/>
                    <a:pt x="2374900" y="520700"/>
                    <a:pt x="2374900" y="495300"/>
                  </a:cubicBezTo>
                  <a:cubicBezTo>
                    <a:pt x="2362200" y="482600"/>
                    <a:pt x="2362200" y="469900"/>
                    <a:pt x="2362200" y="457200"/>
                  </a:cubicBezTo>
                  <a:cubicBezTo>
                    <a:pt x="2349500" y="368300"/>
                    <a:pt x="2324100" y="304800"/>
                    <a:pt x="2286000" y="241300"/>
                  </a:cubicBezTo>
                  <a:cubicBezTo>
                    <a:pt x="2286000" y="241300"/>
                    <a:pt x="2273300" y="241300"/>
                    <a:pt x="2260600" y="254000"/>
                  </a:cubicBezTo>
                  <a:lnTo>
                    <a:pt x="2197100" y="254000"/>
                  </a:lnTo>
                  <a:cubicBezTo>
                    <a:pt x="2184400" y="254000"/>
                    <a:pt x="2171700" y="228600"/>
                    <a:pt x="2171700" y="215900"/>
                  </a:cubicBezTo>
                  <a:cubicBezTo>
                    <a:pt x="2171700" y="203200"/>
                    <a:pt x="2184400" y="190500"/>
                    <a:pt x="2197100" y="190500"/>
                  </a:cubicBezTo>
                  <a:lnTo>
                    <a:pt x="2260600" y="190500"/>
                  </a:lnTo>
                  <a:cubicBezTo>
                    <a:pt x="2260600" y="165100"/>
                    <a:pt x="2247900" y="139700"/>
                    <a:pt x="2222500" y="127000"/>
                  </a:cubicBezTo>
                  <a:lnTo>
                    <a:pt x="2197100" y="127000"/>
                  </a:lnTo>
                  <a:cubicBezTo>
                    <a:pt x="2184400" y="114300"/>
                    <a:pt x="2171700" y="114300"/>
                    <a:pt x="2171700" y="101600"/>
                  </a:cubicBezTo>
                  <a:cubicBezTo>
                    <a:pt x="2171700" y="88900"/>
                    <a:pt x="2171700" y="76200"/>
                    <a:pt x="2184400" y="63500"/>
                  </a:cubicBezTo>
                  <a:cubicBezTo>
                    <a:pt x="2146300" y="12700"/>
                    <a:pt x="2095500" y="0"/>
                    <a:pt x="2044700" y="0"/>
                  </a:cubicBezTo>
                  <a:cubicBezTo>
                    <a:pt x="1993900" y="0"/>
                    <a:pt x="1943100" y="12700"/>
                    <a:pt x="1905000" y="63500"/>
                  </a:cubicBezTo>
                  <a:cubicBezTo>
                    <a:pt x="1917700" y="76200"/>
                    <a:pt x="1917700" y="88900"/>
                    <a:pt x="1917700" y="101600"/>
                  </a:cubicBezTo>
                  <a:cubicBezTo>
                    <a:pt x="1905000" y="114300"/>
                    <a:pt x="1892300" y="127000"/>
                    <a:pt x="1879600" y="127000"/>
                  </a:cubicBezTo>
                  <a:lnTo>
                    <a:pt x="1854200" y="127000"/>
                  </a:lnTo>
                  <a:cubicBezTo>
                    <a:pt x="1841500" y="139700"/>
                    <a:pt x="1828800" y="165100"/>
                    <a:pt x="1816100" y="190500"/>
                  </a:cubicBezTo>
                  <a:lnTo>
                    <a:pt x="1879600" y="190500"/>
                  </a:lnTo>
                  <a:cubicBezTo>
                    <a:pt x="1905000" y="190500"/>
                    <a:pt x="1917700" y="203200"/>
                    <a:pt x="1917700" y="215900"/>
                  </a:cubicBezTo>
                  <a:cubicBezTo>
                    <a:pt x="1917700" y="228600"/>
                    <a:pt x="1905000" y="254000"/>
                    <a:pt x="1879600" y="254000"/>
                  </a:cubicBezTo>
                  <a:lnTo>
                    <a:pt x="1816100" y="254000"/>
                  </a:lnTo>
                  <a:cubicBezTo>
                    <a:pt x="1816100" y="254000"/>
                    <a:pt x="1803400" y="241300"/>
                    <a:pt x="1790700" y="241300"/>
                  </a:cubicBezTo>
                  <a:cubicBezTo>
                    <a:pt x="1765300" y="304800"/>
                    <a:pt x="1739900" y="381000"/>
                    <a:pt x="1727200" y="457200"/>
                  </a:cubicBezTo>
                  <a:cubicBezTo>
                    <a:pt x="1727200" y="469900"/>
                    <a:pt x="1727200" y="482600"/>
                    <a:pt x="1714500" y="495300"/>
                  </a:cubicBezTo>
                  <a:cubicBezTo>
                    <a:pt x="1714500" y="520700"/>
                    <a:pt x="1701800" y="546100"/>
                    <a:pt x="1701800" y="571500"/>
                  </a:cubicBezTo>
                  <a:cubicBezTo>
                    <a:pt x="1714500" y="571500"/>
                    <a:pt x="1727200" y="584200"/>
                    <a:pt x="1727200" y="596900"/>
                  </a:cubicBezTo>
                  <a:cubicBezTo>
                    <a:pt x="1727200" y="622300"/>
                    <a:pt x="1714500" y="635000"/>
                    <a:pt x="1689100" y="635000"/>
                  </a:cubicBezTo>
                  <a:cubicBezTo>
                    <a:pt x="1689100" y="647700"/>
                    <a:pt x="1689100" y="673100"/>
                    <a:pt x="1676400" y="698500"/>
                  </a:cubicBezTo>
                  <a:lnTo>
                    <a:pt x="1689100" y="698500"/>
                  </a:lnTo>
                  <a:cubicBezTo>
                    <a:pt x="1714500" y="698500"/>
                    <a:pt x="1727200" y="711200"/>
                    <a:pt x="1727200" y="723900"/>
                  </a:cubicBezTo>
                  <a:cubicBezTo>
                    <a:pt x="1727200" y="736600"/>
                    <a:pt x="1714500" y="762000"/>
                    <a:pt x="1689100" y="762000"/>
                  </a:cubicBezTo>
                  <a:lnTo>
                    <a:pt x="1676400" y="762000"/>
                  </a:lnTo>
                  <a:cubicBezTo>
                    <a:pt x="1676400" y="774700"/>
                    <a:pt x="1676400" y="800100"/>
                    <a:pt x="1663700" y="825500"/>
                  </a:cubicBezTo>
                  <a:lnTo>
                    <a:pt x="1689100" y="825500"/>
                  </a:lnTo>
                  <a:cubicBezTo>
                    <a:pt x="1714500" y="825500"/>
                    <a:pt x="1727200" y="838200"/>
                    <a:pt x="1727200" y="850900"/>
                  </a:cubicBezTo>
                  <a:cubicBezTo>
                    <a:pt x="1727200" y="863600"/>
                    <a:pt x="1714500" y="889000"/>
                    <a:pt x="1689100" y="889000"/>
                  </a:cubicBezTo>
                  <a:lnTo>
                    <a:pt x="1663700" y="889000"/>
                  </a:lnTo>
                  <a:cubicBezTo>
                    <a:pt x="1676400" y="914400"/>
                    <a:pt x="1689100" y="927100"/>
                    <a:pt x="1701800" y="952500"/>
                  </a:cubicBezTo>
                  <a:cubicBezTo>
                    <a:pt x="1714500" y="952500"/>
                    <a:pt x="1727200" y="965200"/>
                    <a:pt x="1727200" y="977900"/>
                  </a:cubicBezTo>
                  <a:cubicBezTo>
                    <a:pt x="1752600" y="1016000"/>
                    <a:pt x="1778000" y="1054100"/>
                    <a:pt x="1790700" y="1092200"/>
                  </a:cubicBezTo>
                  <a:cubicBezTo>
                    <a:pt x="1803400" y="1079500"/>
                    <a:pt x="1816100" y="1079500"/>
                    <a:pt x="1816100" y="1079500"/>
                  </a:cubicBezTo>
                  <a:lnTo>
                    <a:pt x="1879600" y="1079500"/>
                  </a:lnTo>
                  <a:cubicBezTo>
                    <a:pt x="1905000" y="1079500"/>
                    <a:pt x="1917700" y="1092200"/>
                    <a:pt x="1917700" y="1104900"/>
                  </a:cubicBezTo>
                  <a:cubicBezTo>
                    <a:pt x="1917700" y="1117600"/>
                    <a:pt x="1905000" y="1143000"/>
                    <a:pt x="1879600" y="1143000"/>
                  </a:cubicBezTo>
                  <a:lnTo>
                    <a:pt x="1816100" y="1143000"/>
                  </a:lnTo>
                  <a:cubicBezTo>
                    <a:pt x="1828800" y="1155700"/>
                    <a:pt x="1841500" y="1181100"/>
                    <a:pt x="1854200" y="1206500"/>
                  </a:cubicBezTo>
                  <a:lnTo>
                    <a:pt x="1879600" y="1206500"/>
                  </a:lnTo>
                  <a:cubicBezTo>
                    <a:pt x="1905000" y="1206500"/>
                    <a:pt x="1917700" y="1219200"/>
                    <a:pt x="1917700" y="1231900"/>
                  </a:cubicBezTo>
                  <a:cubicBezTo>
                    <a:pt x="1917700" y="1244600"/>
                    <a:pt x="1905000" y="1270000"/>
                    <a:pt x="1879600" y="1270000"/>
                  </a:cubicBezTo>
                  <a:cubicBezTo>
                    <a:pt x="1879600" y="1282700"/>
                    <a:pt x="1892300" y="1295400"/>
                    <a:pt x="1892300" y="1308100"/>
                  </a:cubicBezTo>
                  <a:cubicBezTo>
                    <a:pt x="1981200" y="1536700"/>
                    <a:pt x="2006600" y="1765300"/>
                    <a:pt x="1968500" y="1943100"/>
                  </a:cubicBezTo>
                  <a:cubicBezTo>
                    <a:pt x="1993900" y="1955800"/>
                    <a:pt x="2019300" y="1968500"/>
                    <a:pt x="2044700" y="1968500"/>
                  </a:cubicBezTo>
                  <a:cubicBezTo>
                    <a:pt x="2070100" y="1968500"/>
                    <a:pt x="2095500" y="1955800"/>
                    <a:pt x="2120900" y="1943100"/>
                  </a:cubicBezTo>
                  <a:cubicBezTo>
                    <a:pt x="2082800" y="1765300"/>
                    <a:pt x="2108200" y="1536700"/>
                    <a:pt x="2197100" y="1308100"/>
                  </a:cubicBezTo>
                  <a:cubicBezTo>
                    <a:pt x="2197100" y="1295400"/>
                    <a:pt x="2209800" y="1282700"/>
                    <a:pt x="2209800" y="1270000"/>
                  </a:cubicBezTo>
                  <a:lnTo>
                    <a:pt x="2197100" y="1270000"/>
                  </a:lnTo>
                  <a:cubicBezTo>
                    <a:pt x="2184400" y="1270000"/>
                    <a:pt x="2171700" y="1244600"/>
                    <a:pt x="2171700" y="1231900"/>
                  </a:cubicBezTo>
                  <a:cubicBezTo>
                    <a:pt x="2171700" y="1219200"/>
                    <a:pt x="2184400" y="1206500"/>
                    <a:pt x="2197100" y="1206500"/>
                  </a:cubicBezTo>
                  <a:lnTo>
                    <a:pt x="2235200" y="1206500"/>
                  </a:lnTo>
                  <a:cubicBezTo>
                    <a:pt x="2247900" y="1181100"/>
                    <a:pt x="2260600" y="1155700"/>
                    <a:pt x="2273300" y="1143000"/>
                  </a:cubicBezTo>
                  <a:lnTo>
                    <a:pt x="2197100" y="1143000"/>
                  </a:lnTo>
                  <a:cubicBezTo>
                    <a:pt x="2184400" y="1143000"/>
                    <a:pt x="2171700" y="1117600"/>
                    <a:pt x="2171700" y="1104900"/>
                  </a:cubicBezTo>
                  <a:cubicBezTo>
                    <a:pt x="2171700" y="1092200"/>
                    <a:pt x="2184400" y="1079500"/>
                    <a:pt x="2197100" y="1079500"/>
                  </a:cubicBezTo>
                  <a:lnTo>
                    <a:pt x="2260600" y="1079500"/>
                  </a:lnTo>
                  <a:cubicBezTo>
                    <a:pt x="2273300" y="1066800"/>
                    <a:pt x="2286000" y="1079500"/>
                    <a:pt x="2298700" y="1092200"/>
                  </a:cubicBezTo>
                  <a:cubicBezTo>
                    <a:pt x="2311400" y="1054100"/>
                    <a:pt x="2336800" y="1016000"/>
                    <a:pt x="2362200" y="977900"/>
                  </a:cubicBezTo>
                  <a:moveTo>
                    <a:pt x="2006600" y="698500"/>
                  </a:moveTo>
                  <a:lnTo>
                    <a:pt x="2070100" y="698500"/>
                  </a:lnTo>
                  <a:cubicBezTo>
                    <a:pt x="2095500" y="698500"/>
                    <a:pt x="2108200" y="711200"/>
                    <a:pt x="2108200" y="723900"/>
                  </a:cubicBezTo>
                  <a:cubicBezTo>
                    <a:pt x="2108200" y="736600"/>
                    <a:pt x="2095500" y="762000"/>
                    <a:pt x="2070100" y="762000"/>
                  </a:cubicBezTo>
                  <a:lnTo>
                    <a:pt x="2006600" y="762000"/>
                  </a:lnTo>
                  <a:cubicBezTo>
                    <a:pt x="1993900" y="762000"/>
                    <a:pt x="1981200" y="736600"/>
                    <a:pt x="1981200" y="723900"/>
                  </a:cubicBezTo>
                  <a:cubicBezTo>
                    <a:pt x="1981200" y="711200"/>
                    <a:pt x="1993900" y="698500"/>
                    <a:pt x="2006600" y="698500"/>
                  </a:cubicBezTo>
                  <a:moveTo>
                    <a:pt x="1981200" y="342900"/>
                  </a:moveTo>
                  <a:cubicBezTo>
                    <a:pt x="1981200" y="330200"/>
                    <a:pt x="1993900" y="317500"/>
                    <a:pt x="2006600" y="317500"/>
                  </a:cubicBezTo>
                  <a:lnTo>
                    <a:pt x="2070100" y="317500"/>
                  </a:lnTo>
                  <a:cubicBezTo>
                    <a:pt x="2095500" y="317500"/>
                    <a:pt x="2108200" y="330200"/>
                    <a:pt x="2108200" y="342900"/>
                  </a:cubicBezTo>
                  <a:cubicBezTo>
                    <a:pt x="2108200" y="355600"/>
                    <a:pt x="2095500" y="381000"/>
                    <a:pt x="2070100" y="381000"/>
                  </a:cubicBezTo>
                  <a:lnTo>
                    <a:pt x="2006600" y="381000"/>
                  </a:lnTo>
                  <a:cubicBezTo>
                    <a:pt x="1993900" y="381000"/>
                    <a:pt x="1981200" y="355600"/>
                    <a:pt x="1981200" y="342900"/>
                  </a:cubicBezTo>
                  <a:moveTo>
                    <a:pt x="2006600" y="444500"/>
                  </a:moveTo>
                  <a:lnTo>
                    <a:pt x="2070100" y="444500"/>
                  </a:lnTo>
                  <a:cubicBezTo>
                    <a:pt x="2095500" y="444500"/>
                    <a:pt x="2108200" y="457200"/>
                    <a:pt x="2108200" y="469900"/>
                  </a:cubicBezTo>
                  <a:cubicBezTo>
                    <a:pt x="2108200" y="482600"/>
                    <a:pt x="2095500" y="508000"/>
                    <a:pt x="2070100" y="508000"/>
                  </a:cubicBezTo>
                  <a:lnTo>
                    <a:pt x="2006600" y="508000"/>
                  </a:lnTo>
                  <a:cubicBezTo>
                    <a:pt x="1993900" y="508000"/>
                    <a:pt x="1981200" y="482600"/>
                    <a:pt x="1981200" y="469900"/>
                  </a:cubicBezTo>
                  <a:cubicBezTo>
                    <a:pt x="1981200" y="457200"/>
                    <a:pt x="1993900" y="444500"/>
                    <a:pt x="2006600" y="444500"/>
                  </a:cubicBezTo>
                  <a:moveTo>
                    <a:pt x="1981200" y="88900"/>
                  </a:moveTo>
                  <a:cubicBezTo>
                    <a:pt x="1981200" y="76200"/>
                    <a:pt x="1993900" y="63500"/>
                    <a:pt x="2006600" y="63500"/>
                  </a:cubicBezTo>
                  <a:lnTo>
                    <a:pt x="2070100" y="63500"/>
                  </a:lnTo>
                  <a:cubicBezTo>
                    <a:pt x="2095500" y="63500"/>
                    <a:pt x="2108200" y="76200"/>
                    <a:pt x="2108200" y="88900"/>
                  </a:cubicBezTo>
                  <a:cubicBezTo>
                    <a:pt x="2108200" y="101600"/>
                    <a:pt x="2095500" y="127000"/>
                    <a:pt x="2070100" y="127000"/>
                  </a:cubicBezTo>
                  <a:lnTo>
                    <a:pt x="2006600" y="127000"/>
                  </a:lnTo>
                  <a:cubicBezTo>
                    <a:pt x="1993900" y="127000"/>
                    <a:pt x="1981200" y="101600"/>
                    <a:pt x="1981200" y="88900"/>
                  </a:cubicBezTo>
                  <a:moveTo>
                    <a:pt x="2006600" y="825500"/>
                  </a:moveTo>
                  <a:lnTo>
                    <a:pt x="2070100" y="825500"/>
                  </a:lnTo>
                  <a:cubicBezTo>
                    <a:pt x="2095500" y="825500"/>
                    <a:pt x="2108200" y="838200"/>
                    <a:pt x="2108200" y="850900"/>
                  </a:cubicBezTo>
                  <a:cubicBezTo>
                    <a:pt x="2108200" y="863600"/>
                    <a:pt x="2095500" y="889000"/>
                    <a:pt x="2070100" y="889000"/>
                  </a:cubicBezTo>
                  <a:lnTo>
                    <a:pt x="2006600" y="889000"/>
                  </a:lnTo>
                  <a:cubicBezTo>
                    <a:pt x="1993900" y="889000"/>
                    <a:pt x="1981200" y="863600"/>
                    <a:pt x="1981200" y="850900"/>
                  </a:cubicBezTo>
                  <a:cubicBezTo>
                    <a:pt x="1981200" y="838200"/>
                    <a:pt x="1993900" y="825500"/>
                    <a:pt x="2006600" y="825500"/>
                  </a:cubicBezTo>
                  <a:moveTo>
                    <a:pt x="1981200" y="977900"/>
                  </a:moveTo>
                  <a:cubicBezTo>
                    <a:pt x="1981200" y="965200"/>
                    <a:pt x="1993900" y="952500"/>
                    <a:pt x="2006600" y="952500"/>
                  </a:cubicBezTo>
                  <a:lnTo>
                    <a:pt x="2070100" y="952500"/>
                  </a:lnTo>
                  <a:cubicBezTo>
                    <a:pt x="2095500" y="952500"/>
                    <a:pt x="2108200" y="965200"/>
                    <a:pt x="2108200" y="977900"/>
                  </a:cubicBezTo>
                  <a:cubicBezTo>
                    <a:pt x="2108200" y="990600"/>
                    <a:pt x="2095500" y="1016000"/>
                    <a:pt x="2070100" y="1016000"/>
                  </a:cubicBezTo>
                  <a:lnTo>
                    <a:pt x="2006600" y="1016000"/>
                  </a:lnTo>
                  <a:cubicBezTo>
                    <a:pt x="1993900" y="1016000"/>
                    <a:pt x="1981200" y="990600"/>
                    <a:pt x="1981200" y="977900"/>
                  </a:cubicBezTo>
                  <a:moveTo>
                    <a:pt x="2006600" y="1079500"/>
                  </a:moveTo>
                  <a:lnTo>
                    <a:pt x="2070100" y="1079500"/>
                  </a:lnTo>
                  <a:cubicBezTo>
                    <a:pt x="2095500" y="1079500"/>
                    <a:pt x="2108200" y="1092200"/>
                    <a:pt x="2108200" y="1104900"/>
                  </a:cubicBezTo>
                  <a:cubicBezTo>
                    <a:pt x="2108200" y="1117600"/>
                    <a:pt x="2095500" y="1143000"/>
                    <a:pt x="2070100" y="1143000"/>
                  </a:cubicBezTo>
                  <a:lnTo>
                    <a:pt x="2006600" y="1143000"/>
                  </a:lnTo>
                  <a:cubicBezTo>
                    <a:pt x="1993900" y="1143000"/>
                    <a:pt x="1981200" y="1117600"/>
                    <a:pt x="1981200" y="1104900"/>
                  </a:cubicBezTo>
                  <a:cubicBezTo>
                    <a:pt x="1981200" y="1092200"/>
                    <a:pt x="1993900" y="1079500"/>
                    <a:pt x="2006600" y="1079500"/>
                  </a:cubicBezTo>
                  <a:moveTo>
                    <a:pt x="1981200" y="1231900"/>
                  </a:moveTo>
                  <a:cubicBezTo>
                    <a:pt x="1981200" y="1219200"/>
                    <a:pt x="1993900" y="1206500"/>
                    <a:pt x="2006600" y="1206500"/>
                  </a:cubicBezTo>
                  <a:lnTo>
                    <a:pt x="2070100" y="1206500"/>
                  </a:lnTo>
                  <a:cubicBezTo>
                    <a:pt x="2095500" y="1206500"/>
                    <a:pt x="2108200" y="1219200"/>
                    <a:pt x="2108200" y="1231900"/>
                  </a:cubicBezTo>
                  <a:cubicBezTo>
                    <a:pt x="2108200" y="1244600"/>
                    <a:pt x="2095500" y="1270000"/>
                    <a:pt x="2070100" y="1270000"/>
                  </a:cubicBezTo>
                  <a:lnTo>
                    <a:pt x="2006600" y="1270000"/>
                  </a:lnTo>
                  <a:cubicBezTo>
                    <a:pt x="1993900" y="1270000"/>
                    <a:pt x="1981200" y="1244600"/>
                    <a:pt x="1981200" y="1231900"/>
                  </a:cubicBezTo>
                  <a:moveTo>
                    <a:pt x="2006600" y="1333500"/>
                  </a:moveTo>
                  <a:lnTo>
                    <a:pt x="2070100" y="1333500"/>
                  </a:lnTo>
                  <a:cubicBezTo>
                    <a:pt x="2095500" y="1333500"/>
                    <a:pt x="2108200" y="1346200"/>
                    <a:pt x="2108200" y="1358900"/>
                  </a:cubicBezTo>
                  <a:cubicBezTo>
                    <a:pt x="2108200" y="1371600"/>
                    <a:pt x="2095500" y="1397000"/>
                    <a:pt x="2070100" y="1397000"/>
                  </a:cubicBezTo>
                  <a:lnTo>
                    <a:pt x="2006600" y="1397000"/>
                  </a:lnTo>
                  <a:cubicBezTo>
                    <a:pt x="1993900" y="1397000"/>
                    <a:pt x="1981200" y="1371600"/>
                    <a:pt x="1981200" y="1358900"/>
                  </a:cubicBezTo>
                  <a:cubicBezTo>
                    <a:pt x="1981200" y="1346200"/>
                    <a:pt x="1993900" y="1333500"/>
                    <a:pt x="2006600" y="1333500"/>
                  </a:cubicBezTo>
                  <a:moveTo>
                    <a:pt x="1981200" y="596900"/>
                  </a:moveTo>
                  <a:cubicBezTo>
                    <a:pt x="1981200" y="584200"/>
                    <a:pt x="1993900" y="571500"/>
                    <a:pt x="2006600" y="571500"/>
                  </a:cubicBezTo>
                  <a:lnTo>
                    <a:pt x="2070100" y="571500"/>
                  </a:lnTo>
                  <a:cubicBezTo>
                    <a:pt x="2095500" y="571500"/>
                    <a:pt x="2108200" y="584200"/>
                    <a:pt x="2108200" y="596900"/>
                  </a:cubicBezTo>
                  <a:cubicBezTo>
                    <a:pt x="2108200" y="609600"/>
                    <a:pt x="2095500" y="635000"/>
                    <a:pt x="2070100" y="635000"/>
                  </a:cubicBezTo>
                  <a:lnTo>
                    <a:pt x="2006600" y="635000"/>
                  </a:lnTo>
                  <a:cubicBezTo>
                    <a:pt x="1993900" y="635000"/>
                    <a:pt x="1981200" y="609600"/>
                    <a:pt x="1981200" y="596900"/>
                  </a:cubicBezTo>
                  <a:moveTo>
                    <a:pt x="2006600" y="190500"/>
                  </a:moveTo>
                  <a:lnTo>
                    <a:pt x="2070100" y="190500"/>
                  </a:lnTo>
                  <a:cubicBezTo>
                    <a:pt x="2095500" y="190500"/>
                    <a:pt x="2108200" y="203200"/>
                    <a:pt x="2108200" y="215900"/>
                  </a:cubicBezTo>
                  <a:cubicBezTo>
                    <a:pt x="2108200" y="228600"/>
                    <a:pt x="2095500" y="254000"/>
                    <a:pt x="2070100" y="254000"/>
                  </a:cubicBezTo>
                  <a:lnTo>
                    <a:pt x="2006600" y="254000"/>
                  </a:lnTo>
                  <a:cubicBezTo>
                    <a:pt x="1993900" y="254000"/>
                    <a:pt x="1981200" y="228600"/>
                    <a:pt x="1981200" y="215900"/>
                  </a:cubicBezTo>
                  <a:cubicBezTo>
                    <a:pt x="1981200" y="203200"/>
                    <a:pt x="1993900" y="190500"/>
                    <a:pt x="2006600" y="190500"/>
                  </a:cubicBezTo>
                  <a:moveTo>
                    <a:pt x="2171700" y="723900"/>
                  </a:moveTo>
                  <a:cubicBezTo>
                    <a:pt x="2171700" y="711200"/>
                    <a:pt x="2184400" y="698500"/>
                    <a:pt x="2197100" y="698500"/>
                  </a:cubicBezTo>
                  <a:lnTo>
                    <a:pt x="2260600" y="698500"/>
                  </a:lnTo>
                  <a:cubicBezTo>
                    <a:pt x="2286000" y="698500"/>
                    <a:pt x="2298700" y="711200"/>
                    <a:pt x="2298700" y="723900"/>
                  </a:cubicBezTo>
                  <a:cubicBezTo>
                    <a:pt x="2298700" y="736600"/>
                    <a:pt x="2286000" y="762000"/>
                    <a:pt x="2260600" y="762000"/>
                  </a:cubicBezTo>
                  <a:lnTo>
                    <a:pt x="2197100" y="762000"/>
                  </a:lnTo>
                  <a:cubicBezTo>
                    <a:pt x="2184400" y="762000"/>
                    <a:pt x="2171700" y="736600"/>
                    <a:pt x="2171700" y="723900"/>
                  </a:cubicBezTo>
                  <a:moveTo>
                    <a:pt x="2197100" y="317500"/>
                  </a:moveTo>
                  <a:lnTo>
                    <a:pt x="2260600" y="317500"/>
                  </a:lnTo>
                  <a:cubicBezTo>
                    <a:pt x="2286000" y="317500"/>
                    <a:pt x="2298700" y="330200"/>
                    <a:pt x="2298700" y="342900"/>
                  </a:cubicBezTo>
                  <a:cubicBezTo>
                    <a:pt x="2298700" y="355600"/>
                    <a:pt x="2286000" y="381000"/>
                    <a:pt x="2260600" y="381000"/>
                  </a:cubicBezTo>
                  <a:lnTo>
                    <a:pt x="2197100" y="381000"/>
                  </a:lnTo>
                  <a:cubicBezTo>
                    <a:pt x="2184400" y="381000"/>
                    <a:pt x="2171700" y="355600"/>
                    <a:pt x="2171700" y="342900"/>
                  </a:cubicBezTo>
                  <a:cubicBezTo>
                    <a:pt x="2171700" y="330200"/>
                    <a:pt x="2184400" y="317500"/>
                    <a:pt x="2197100" y="317500"/>
                  </a:cubicBezTo>
                  <a:moveTo>
                    <a:pt x="2171700" y="469900"/>
                  </a:moveTo>
                  <a:cubicBezTo>
                    <a:pt x="2171700" y="457200"/>
                    <a:pt x="2184400" y="444500"/>
                    <a:pt x="2197100" y="444500"/>
                  </a:cubicBezTo>
                  <a:lnTo>
                    <a:pt x="2260600" y="444500"/>
                  </a:lnTo>
                  <a:cubicBezTo>
                    <a:pt x="2286000" y="444500"/>
                    <a:pt x="2298700" y="457200"/>
                    <a:pt x="2298700" y="469900"/>
                  </a:cubicBezTo>
                  <a:cubicBezTo>
                    <a:pt x="2298700" y="482600"/>
                    <a:pt x="2286000" y="508000"/>
                    <a:pt x="2260600" y="508000"/>
                  </a:cubicBezTo>
                  <a:lnTo>
                    <a:pt x="2197100" y="508000"/>
                  </a:lnTo>
                  <a:cubicBezTo>
                    <a:pt x="2184400" y="508000"/>
                    <a:pt x="2171700" y="482600"/>
                    <a:pt x="2171700" y="469900"/>
                  </a:cubicBezTo>
                  <a:moveTo>
                    <a:pt x="2171700" y="850900"/>
                  </a:moveTo>
                  <a:cubicBezTo>
                    <a:pt x="2171700" y="838200"/>
                    <a:pt x="2184400" y="825500"/>
                    <a:pt x="2197100" y="825500"/>
                  </a:cubicBezTo>
                  <a:lnTo>
                    <a:pt x="2260600" y="825500"/>
                  </a:lnTo>
                  <a:cubicBezTo>
                    <a:pt x="2286000" y="825500"/>
                    <a:pt x="2298700" y="838200"/>
                    <a:pt x="2298700" y="850900"/>
                  </a:cubicBezTo>
                  <a:cubicBezTo>
                    <a:pt x="2298700" y="863600"/>
                    <a:pt x="2286000" y="889000"/>
                    <a:pt x="2260600" y="889000"/>
                  </a:cubicBezTo>
                  <a:lnTo>
                    <a:pt x="2197100" y="889000"/>
                  </a:lnTo>
                  <a:cubicBezTo>
                    <a:pt x="2184400" y="889000"/>
                    <a:pt x="2171700" y="863600"/>
                    <a:pt x="2171700" y="850900"/>
                  </a:cubicBezTo>
                  <a:moveTo>
                    <a:pt x="2197100" y="952500"/>
                  </a:moveTo>
                  <a:lnTo>
                    <a:pt x="2260600" y="952500"/>
                  </a:lnTo>
                  <a:cubicBezTo>
                    <a:pt x="2286000" y="952500"/>
                    <a:pt x="2298700" y="965200"/>
                    <a:pt x="2298700" y="977900"/>
                  </a:cubicBezTo>
                  <a:cubicBezTo>
                    <a:pt x="2298700" y="990600"/>
                    <a:pt x="2286000" y="1016000"/>
                    <a:pt x="2260600" y="1016000"/>
                  </a:cubicBezTo>
                  <a:lnTo>
                    <a:pt x="2197100" y="1016000"/>
                  </a:lnTo>
                  <a:cubicBezTo>
                    <a:pt x="2184400" y="1016000"/>
                    <a:pt x="2171700" y="990600"/>
                    <a:pt x="2171700" y="977900"/>
                  </a:cubicBezTo>
                  <a:cubicBezTo>
                    <a:pt x="2171700" y="965200"/>
                    <a:pt x="2184400" y="952500"/>
                    <a:pt x="2197100" y="952500"/>
                  </a:cubicBezTo>
                  <a:moveTo>
                    <a:pt x="2171700" y="596900"/>
                  </a:moveTo>
                  <a:cubicBezTo>
                    <a:pt x="2171700" y="584200"/>
                    <a:pt x="2184400" y="571500"/>
                    <a:pt x="2197100" y="571500"/>
                  </a:cubicBezTo>
                  <a:lnTo>
                    <a:pt x="2260600" y="571500"/>
                  </a:lnTo>
                  <a:cubicBezTo>
                    <a:pt x="2286000" y="571500"/>
                    <a:pt x="2298700" y="584200"/>
                    <a:pt x="2298700" y="596900"/>
                  </a:cubicBezTo>
                  <a:cubicBezTo>
                    <a:pt x="2298700" y="609600"/>
                    <a:pt x="2286000" y="635000"/>
                    <a:pt x="2260600" y="635000"/>
                  </a:cubicBezTo>
                  <a:lnTo>
                    <a:pt x="2197100" y="635000"/>
                  </a:lnTo>
                  <a:cubicBezTo>
                    <a:pt x="2184400" y="635000"/>
                    <a:pt x="2171700" y="609600"/>
                    <a:pt x="2171700" y="596900"/>
                  </a:cubicBezTo>
                  <a:moveTo>
                    <a:pt x="1790700" y="723900"/>
                  </a:moveTo>
                  <a:cubicBezTo>
                    <a:pt x="1790700" y="711200"/>
                    <a:pt x="1803400" y="698500"/>
                    <a:pt x="1816100" y="698500"/>
                  </a:cubicBezTo>
                  <a:lnTo>
                    <a:pt x="1879600" y="698500"/>
                  </a:lnTo>
                  <a:cubicBezTo>
                    <a:pt x="1905000" y="698500"/>
                    <a:pt x="1917700" y="711200"/>
                    <a:pt x="1917700" y="723900"/>
                  </a:cubicBezTo>
                  <a:cubicBezTo>
                    <a:pt x="1917700" y="736600"/>
                    <a:pt x="1905000" y="762000"/>
                    <a:pt x="1879600" y="762000"/>
                  </a:cubicBezTo>
                  <a:lnTo>
                    <a:pt x="1816100" y="762000"/>
                  </a:lnTo>
                  <a:cubicBezTo>
                    <a:pt x="1803400" y="762000"/>
                    <a:pt x="1790700" y="736600"/>
                    <a:pt x="1790700" y="723900"/>
                  </a:cubicBezTo>
                  <a:moveTo>
                    <a:pt x="1816100" y="317500"/>
                  </a:moveTo>
                  <a:lnTo>
                    <a:pt x="1879600" y="317500"/>
                  </a:lnTo>
                  <a:cubicBezTo>
                    <a:pt x="1905000" y="317500"/>
                    <a:pt x="1917700" y="330200"/>
                    <a:pt x="1917700" y="342900"/>
                  </a:cubicBezTo>
                  <a:cubicBezTo>
                    <a:pt x="1917700" y="355600"/>
                    <a:pt x="1905000" y="381000"/>
                    <a:pt x="1879600" y="381000"/>
                  </a:cubicBezTo>
                  <a:lnTo>
                    <a:pt x="1816100" y="381000"/>
                  </a:lnTo>
                  <a:cubicBezTo>
                    <a:pt x="1803400" y="381000"/>
                    <a:pt x="1790700" y="355600"/>
                    <a:pt x="1790700" y="342900"/>
                  </a:cubicBezTo>
                  <a:cubicBezTo>
                    <a:pt x="1790700" y="330200"/>
                    <a:pt x="1803400" y="317500"/>
                    <a:pt x="1816100" y="317500"/>
                  </a:cubicBezTo>
                  <a:moveTo>
                    <a:pt x="1790700" y="469900"/>
                  </a:moveTo>
                  <a:cubicBezTo>
                    <a:pt x="1790700" y="457200"/>
                    <a:pt x="1803400" y="444500"/>
                    <a:pt x="1816100" y="444500"/>
                  </a:cubicBezTo>
                  <a:lnTo>
                    <a:pt x="1879600" y="444500"/>
                  </a:lnTo>
                  <a:cubicBezTo>
                    <a:pt x="1905000" y="444500"/>
                    <a:pt x="1917700" y="457200"/>
                    <a:pt x="1917700" y="469900"/>
                  </a:cubicBezTo>
                  <a:cubicBezTo>
                    <a:pt x="1917700" y="482600"/>
                    <a:pt x="1905000" y="508000"/>
                    <a:pt x="1879600" y="508000"/>
                  </a:cubicBezTo>
                  <a:lnTo>
                    <a:pt x="1816100" y="508000"/>
                  </a:lnTo>
                  <a:cubicBezTo>
                    <a:pt x="1803400" y="508000"/>
                    <a:pt x="1790700" y="482600"/>
                    <a:pt x="1790700" y="469900"/>
                  </a:cubicBezTo>
                  <a:moveTo>
                    <a:pt x="1790700" y="850900"/>
                  </a:moveTo>
                  <a:cubicBezTo>
                    <a:pt x="1790700" y="838200"/>
                    <a:pt x="1803400" y="825500"/>
                    <a:pt x="1816100" y="825500"/>
                  </a:cubicBezTo>
                  <a:lnTo>
                    <a:pt x="1879600" y="825500"/>
                  </a:lnTo>
                  <a:cubicBezTo>
                    <a:pt x="1905000" y="825500"/>
                    <a:pt x="1917700" y="838200"/>
                    <a:pt x="1917700" y="850900"/>
                  </a:cubicBezTo>
                  <a:cubicBezTo>
                    <a:pt x="1917700" y="863600"/>
                    <a:pt x="1905000" y="889000"/>
                    <a:pt x="1879600" y="889000"/>
                  </a:cubicBezTo>
                  <a:lnTo>
                    <a:pt x="1816100" y="889000"/>
                  </a:lnTo>
                  <a:cubicBezTo>
                    <a:pt x="1803400" y="889000"/>
                    <a:pt x="1790700" y="863600"/>
                    <a:pt x="1790700" y="850900"/>
                  </a:cubicBezTo>
                  <a:moveTo>
                    <a:pt x="1816100" y="952500"/>
                  </a:moveTo>
                  <a:lnTo>
                    <a:pt x="1879600" y="952500"/>
                  </a:lnTo>
                  <a:cubicBezTo>
                    <a:pt x="1905000" y="952500"/>
                    <a:pt x="1917700" y="965200"/>
                    <a:pt x="1917700" y="977900"/>
                  </a:cubicBezTo>
                  <a:cubicBezTo>
                    <a:pt x="1917700" y="990600"/>
                    <a:pt x="1905000" y="1016000"/>
                    <a:pt x="1879600" y="1016000"/>
                  </a:cubicBezTo>
                  <a:lnTo>
                    <a:pt x="1816100" y="1016000"/>
                  </a:lnTo>
                  <a:cubicBezTo>
                    <a:pt x="1803400" y="1016000"/>
                    <a:pt x="1790700" y="990600"/>
                    <a:pt x="1790700" y="977900"/>
                  </a:cubicBezTo>
                  <a:cubicBezTo>
                    <a:pt x="1790700" y="965200"/>
                    <a:pt x="1803400" y="952500"/>
                    <a:pt x="1816100" y="952500"/>
                  </a:cubicBezTo>
                  <a:moveTo>
                    <a:pt x="1790700" y="596900"/>
                  </a:moveTo>
                  <a:cubicBezTo>
                    <a:pt x="1790700" y="584200"/>
                    <a:pt x="1803400" y="571500"/>
                    <a:pt x="1816100" y="571500"/>
                  </a:cubicBezTo>
                  <a:lnTo>
                    <a:pt x="1879600" y="571500"/>
                  </a:lnTo>
                  <a:cubicBezTo>
                    <a:pt x="1905000" y="571500"/>
                    <a:pt x="1917700" y="584200"/>
                    <a:pt x="1917700" y="596900"/>
                  </a:cubicBezTo>
                  <a:cubicBezTo>
                    <a:pt x="1917700" y="609600"/>
                    <a:pt x="1905000" y="635000"/>
                    <a:pt x="1879600" y="635000"/>
                  </a:cubicBezTo>
                  <a:lnTo>
                    <a:pt x="1816100" y="635000"/>
                  </a:lnTo>
                  <a:cubicBezTo>
                    <a:pt x="1803400" y="635000"/>
                    <a:pt x="1790700" y="609600"/>
                    <a:pt x="1790700" y="596900"/>
                  </a:cubicBezTo>
                  <a:moveTo>
                    <a:pt x="2616200" y="850900"/>
                  </a:moveTo>
                  <a:cubicBezTo>
                    <a:pt x="2616200" y="838200"/>
                    <a:pt x="2603500" y="838200"/>
                    <a:pt x="2590800" y="825500"/>
                  </a:cubicBezTo>
                  <a:cubicBezTo>
                    <a:pt x="2578100" y="825500"/>
                    <a:pt x="2565400" y="825500"/>
                    <a:pt x="2565400" y="838200"/>
                  </a:cubicBezTo>
                  <a:cubicBezTo>
                    <a:pt x="2438400" y="952500"/>
                    <a:pt x="2336800" y="1117600"/>
                    <a:pt x="2260600" y="1333500"/>
                  </a:cubicBezTo>
                  <a:cubicBezTo>
                    <a:pt x="2184400" y="1536700"/>
                    <a:pt x="2159000" y="1739900"/>
                    <a:pt x="2171700" y="1905000"/>
                  </a:cubicBezTo>
                  <a:cubicBezTo>
                    <a:pt x="2171700" y="1917700"/>
                    <a:pt x="2184400" y="1917700"/>
                    <a:pt x="2197100" y="1930400"/>
                  </a:cubicBezTo>
                  <a:cubicBezTo>
                    <a:pt x="2209800" y="1930400"/>
                    <a:pt x="2209800" y="1930400"/>
                    <a:pt x="2222500" y="1917700"/>
                  </a:cubicBezTo>
                  <a:cubicBezTo>
                    <a:pt x="2349500" y="1803400"/>
                    <a:pt x="2451100" y="1638300"/>
                    <a:pt x="2527300" y="1435100"/>
                  </a:cubicBezTo>
                  <a:cubicBezTo>
                    <a:pt x="2603500" y="1219200"/>
                    <a:pt x="2628900" y="1016000"/>
                    <a:pt x="2616200" y="850900"/>
                  </a:cubicBezTo>
                  <a:moveTo>
                    <a:pt x="1524000" y="838200"/>
                  </a:moveTo>
                  <a:cubicBezTo>
                    <a:pt x="1511300" y="825500"/>
                    <a:pt x="1511300" y="825500"/>
                    <a:pt x="1498600" y="825500"/>
                  </a:cubicBezTo>
                  <a:cubicBezTo>
                    <a:pt x="1485900" y="838200"/>
                    <a:pt x="1473200" y="838200"/>
                    <a:pt x="1473200" y="850900"/>
                  </a:cubicBezTo>
                  <a:cubicBezTo>
                    <a:pt x="1460500" y="1016000"/>
                    <a:pt x="1485900" y="1219200"/>
                    <a:pt x="1562100" y="1435100"/>
                  </a:cubicBezTo>
                  <a:cubicBezTo>
                    <a:pt x="1638300" y="1638300"/>
                    <a:pt x="1739900" y="1803400"/>
                    <a:pt x="1866900" y="1917700"/>
                  </a:cubicBezTo>
                  <a:cubicBezTo>
                    <a:pt x="1866900" y="1930400"/>
                    <a:pt x="1879600" y="1930400"/>
                    <a:pt x="1892300" y="1930400"/>
                  </a:cubicBezTo>
                  <a:cubicBezTo>
                    <a:pt x="1905000" y="1917700"/>
                    <a:pt x="1917700" y="1917700"/>
                    <a:pt x="1917700" y="1905000"/>
                  </a:cubicBezTo>
                  <a:cubicBezTo>
                    <a:pt x="1930400" y="1739900"/>
                    <a:pt x="1905000" y="1536700"/>
                    <a:pt x="1828800" y="1333500"/>
                  </a:cubicBezTo>
                  <a:cubicBezTo>
                    <a:pt x="1752600" y="1117600"/>
                    <a:pt x="1651000" y="952500"/>
                    <a:pt x="1524000" y="838200"/>
                  </a:cubicBezTo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32"/>
          <p:cNvGrpSpPr/>
          <p:nvPr/>
        </p:nvGrpSpPr>
        <p:grpSpPr>
          <a:xfrm>
            <a:off x="838996" y="4793799"/>
            <a:ext cx="7668362" cy="1467190"/>
            <a:chOff x="38100" y="50800"/>
            <a:chExt cx="8496300" cy="1625600"/>
          </a:xfrm>
        </p:grpSpPr>
        <p:sp>
          <p:nvSpPr>
            <p:cNvPr id="500" name="Google Shape;500;p32"/>
            <p:cNvSpPr/>
            <p:nvPr/>
          </p:nvSpPr>
          <p:spPr>
            <a:xfrm>
              <a:off x="38100" y="50800"/>
              <a:ext cx="5575300" cy="1625600"/>
            </a:xfrm>
            <a:custGeom>
              <a:rect b="b" l="l" r="r" t="t"/>
              <a:pathLst>
                <a:path extrusionOk="0" h="1625600" w="5575300">
                  <a:moveTo>
                    <a:pt x="596900" y="1625600"/>
                  </a:moveTo>
                  <a:cubicBezTo>
                    <a:pt x="927100" y="1625600"/>
                    <a:pt x="1193800" y="1346200"/>
                    <a:pt x="1193800" y="990600"/>
                  </a:cubicBezTo>
                  <a:cubicBezTo>
                    <a:pt x="1193800" y="711200"/>
                    <a:pt x="774700" y="190500"/>
                    <a:pt x="635000" y="25400"/>
                  </a:cubicBezTo>
                  <a:cubicBezTo>
                    <a:pt x="622300" y="12700"/>
                    <a:pt x="609600" y="0"/>
                    <a:pt x="596900" y="0"/>
                  </a:cubicBezTo>
                  <a:cubicBezTo>
                    <a:pt x="584200" y="0"/>
                    <a:pt x="558800" y="12700"/>
                    <a:pt x="558800" y="25400"/>
                  </a:cubicBezTo>
                  <a:cubicBezTo>
                    <a:pt x="419100" y="190500"/>
                    <a:pt x="0" y="711200"/>
                    <a:pt x="0" y="990600"/>
                  </a:cubicBezTo>
                  <a:cubicBezTo>
                    <a:pt x="0" y="1346200"/>
                    <a:pt x="266700" y="1625600"/>
                    <a:pt x="596900" y="1625600"/>
                  </a:cubicBezTo>
                  <a:moveTo>
                    <a:pt x="1092200" y="990600"/>
                  </a:moveTo>
                  <a:cubicBezTo>
                    <a:pt x="1092200" y="1295400"/>
                    <a:pt x="863600" y="1524000"/>
                    <a:pt x="596900" y="1524000"/>
                  </a:cubicBezTo>
                  <a:cubicBezTo>
                    <a:pt x="584200" y="1524000"/>
                    <a:pt x="571500" y="1511300"/>
                    <a:pt x="571500" y="1498600"/>
                  </a:cubicBezTo>
                  <a:cubicBezTo>
                    <a:pt x="571500" y="1473200"/>
                    <a:pt x="584200" y="1460500"/>
                    <a:pt x="596900" y="1460500"/>
                  </a:cubicBezTo>
                  <a:cubicBezTo>
                    <a:pt x="825500" y="1460500"/>
                    <a:pt x="1028700" y="1270000"/>
                    <a:pt x="1028700" y="990600"/>
                  </a:cubicBezTo>
                  <a:cubicBezTo>
                    <a:pt x="1028700" y="977900"/>
                    <a:pt x="1041400" y="965200"/>
                    <a:pt x="1054100" y="965200"/>
                  </a:cubicBezTo>
                  <a:cubicBezTo>
                    <a:pt x="1079500" y="965200"/>
                    <a:pt x="1092200" y="977900"/>
                    <a:pt x="1092200" y="990600"/>
                  </a:cubicBezTo>
                  <a:moveTo>
                    <a:pt x="2057400" y="1625600"/>
                  </a:moveTo>
                  <a:cubicBezTo>
                    <a:pt x="2387600" y="1625600"/>
                    <a:pt x="2654300" y="1346200"/>
                    <a:pt x="2654300" y="990600"/>
                  </a:cubicBezTo>
                  <a:cubicBezTo>
                    <a:pt x="2654300" y="711200"/>
                    <a:pt x="2235200" y="190500"/>
                    <a:pt x="2095500" y="25400"/>
                  </a:cubicBezTo>
                  <a:cubicBezTo>
                    <a:pt x="2082800" y="12700"/>
                    <a:pt x="2070100" y="0"/>
                    <a:pt x="2057400" y="0"/>
                  </a:cubicBezTo>
                  <a:cubicBezTo>
                    <a:pt x="2044700" y="0"/>
                    <a:pt x="2019300" y="12700"/>
                    <a:pt x="2019300" y="25400"/>
                  </a:cubicBezTo>
                  <a:cubicBezTo>
                    <a:pt x="1879600" y="190500"/>
                    <a:pt x="1460500" y="711200"/>
                    <a:pt x="1460500" y="990600"/>
                  </a:cubicBezTo>
                  <a:cubicBezTo>
                    <a:pt x="1460500" y="1346200"/>
                    <a:pt x="1727200" y="1625600"/>
                    <a:pt x="2057400" y="1625600"/>
                  </a:cubicBezTo>
                  <a:moveTo>
                    <a:pt x="2552700" y="990600"/>
                  </a:moveTo>
                  <a:cubicBezTo>
                    <a:pt x="2552700" y="1295400"/>
                    <a:pt x="2324100" y="1524000"/>
                    <a:pt x="2057400" y="1524000"/>
                  </a:cubicBezTo>
                  <a:cubicBezTo>
                    <a:pt x="2044700" y="1524000"/>
                    <a:pt x="2032000" y="1511300"/>
                    <a:pt x="2032000" y="1498600"/>
                  </a:cubicBezTo>
                  <a:cubicBezTo>
                    <a:pt x="2032000" y="1473200"/>
                    <a:pt x="2044700" y="1460500"/>
                    <a:pt x="2057400" y="1460500"/>
                  </a:cubicBezTo>
                  <a:cubicBezTo>
                    <a:pt x="2286000" y="1460500"/>
                    <a:pt x="2489200" y="1270000"/>
                    <a:pt x="2489200" y="990600"/>
                  </a:cubicBezTo>
                  <a:cubicBezTo>
                    <a:pt x="2489200" y="977900"/>
                    <a:pt x="2501900" y="965200"/>
                    <a:pt x="2514600" y="965200"/>
                  </a:cubicBezTo>
                  <a:cubicBezTo>
                    <a:pt x="2540000" y="965200"/>
                    <a:pt x="2552700" y="977900"/>
                    <a:pt x="2552700" y="990600"/>
                  </a:cubicBezTo>
                  <a:moveTo>
                    <a:pt x="3517900" y="1625600"/>
                  </a:moveTo>
                  <a:cubicBezTo>
                    <a:pt x="3848100" y="1625600"/>
                    <a:pt x="4114800" y="1346200"/>
                    <a:pt x="4114800" y="990600"/>
                  </a:cubicBezTo>
                  <a:cubicBezTo>
                    <a:pt x="4114800" y="711200"/>
                    <a:pt x="3695700" y="190500"/>
                    <a:pt x="3556000" y="25400"/>
                  </a:cubicBezTo>
                  <a:cubicBezTo>
                    <a:pt x="3543300" y="12700"/>
                    <a:pt x="3530600" y="0"/>
                    <a:pt x="3517900" y="0"/>
                  </a:cubicBezTo>
                  <a:cubicBezTo>
                    <a:pt x="3505200" y="0"/>
                    <a:pt x="3479800" y="12700"/>
                    <a:pt x="3479800" y="25400"/>
                  </a:cubicBezTo>
                  <a:cubicBezTo>
                    <a:pt x="3340100" y="190500"/>
                    <a:pt x="2921000" y="711200"/>
                    <a:pt x="2921000" y="990600"/>
                  </a:cubicBezTo>
                  <a:cubicBezTo>
                    <a:pt x="2921000" y="1346200"/>
                    <a:pt x="3187700" y="1625600"/>
                    <a:pt x="3517900" y="1625600"/>
                  </a:cubicBezTo>
                  <a:moveTo>
                    <a:pt x="4013200" y="990600"/>
                  </a:moveTo>
                  <a:cubicBezTo>
                    <a:pt x="4013200" y="1295400"/>
                    <a:pt x="3784600" y="1524000"/>
                    <a:pt x="3517900" y="1524000"/>
                  </a:cubicBezTo>
                  <a:cubicBezTo>
                    <a:pt x="3505200" y="1524000"/>
                    <a:pt x="3492500" y="1511300"/>
                    <a:pt x="3492500" y="1498600"/>
                  </a:cubicBezTo>
                  <a:cubicBezTo>
                    <a:pt x="3492500" y="1473200"/>
                    <a:pt x="3505200" y="1460500"/>
                    <a:pt x="3517900" y="1460500"/>
                  </a:cubicBezTo>
                  <a:cubicBezTo>
                    <a:pt x="3746500" y="1460500"/>
                    <a:pt x="3949700" y="1270000"/>
                    <a:pt x="3949700" y="990600"/>
                  </a:cubicBezTo>
                  <a:cubicBezTo>
                    <a:pt x="3949700" y="977900"/>
                    <a:pt x="3962400" y="965200"/>
                    <a:pt x="3975100" y="965200"/>
                  </a:cubicBezTo>
                  <a:cubicBezTo>
                    <a:pt x="4000500" y="965200"/>
                    <a:pt x="4013200" y="977900"/>
                    <a:pt x="4013200" y="990600"/>
                  </a:cubicBezTo>
                  <a:moveTo>
                    <a:pt x="4978400" y="1625600"/>
                  </a:moveTo>
                  <a:cubicBezTo>
                    <a:pt x="5308600" y="1625600"/>
                    <a:pt x="5575300" y="1346200"/>
                    <a:pt x="5575300" y="990600"/>
                  </a:cubicBezTo>
                  <a:cubicBezTo>
                    <a:pt x="5575300" y="711200"/>
                    <a:pt x="5156200" y="190500"/>
                    <a:pt x="5016500" y="25400"/>
                  </a:cubicBezTo>
                  <a:cubicBezTo>
                    <a:pt x="5003800" y="12700"/>
                    <a:pt x="4991100" y="0"/>
                    <a:pt x="4978400" y="0"/>
                  </a:cubicBezTo>
                  <a:cubicBezTo>
                    <a:pt x="4965700" y="0"/>
                    <a:pt x="4940300" y="12700"/>
                    <a:pt x="4940300" y="25400"/>
                  </a:cubicBezTo>
                  <a:cubicBezTo>
                    <a:pt x="4800600" y="190500"/>
                    <a:pt x="4381500" y="711200"/>
                    <a:pt x="4381500" y="990600"/>
                  </a:cubicBezTo>
                  <a:cubicBezTo>
                    <a:pt x="4381500" y="1346200"/>
                    <a:pt x="4648200" y="1625600"/>
                    <a:pt x="4978400" y="1625600"/>
                  </a:cubicBezTo>
                  <a:moveTo>
                    <a:pt x="5473700" y="990600"/>
                  </a:moveTo>
                  <a:cubicBezTo>
                    <a:pt x="5473700" y="1295400"/>
                    <a:pt x="5245100" y="1524000"/>
                    <a:pt x="4978400" y="1524000"/>
                  </a:cubicBezTo>
                  <a:cubicBezTo>
                    <a:pt x="4965700" y="1524000"/>
                    <a:pt x="4953000" y="1511300"/>
                    <a:pt x="4953000" y="1498600"/>
                  </a:cubicBezTo>
                  <a:cubicBezTo>
                    <a:pt x="4953000" y="1473200"/>
                    <a:pt x="4965700" y="1460500"/>
                    <a:pt x="4978400" y="1460500"/>
                  </a:cubicBezTo>
                  <a:cubicBezTo>
                    <a:pt x="5207000" y="1460500"/>
                    <a:pt x="5410200" y="1270000"/>
                    <a:pt x="5410200" y="990600"/>
                  </a:cubicBezTo>
                  <a:cubicBezTo>
                    <a:pt x="5410200" y="977900"/>
                    <a:pt x="5422900" y="965200"/>
                    <a:pt x="5435600" y="965200"/>
                  </a:cubicBezTo>
                  <a:cubicBezTo>
                    <a:pt x="5461000" y="965200"/>
                    <a:pt x="5473700" y="977900"/>
                    <a:pt x="5473700" y="990600"/>
                  </a:cubicBezTo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5880100" y="50800"/>
              <a:ext cx="2654300" cy="1625600"/>
            </a:xfrm>
            <a:custGeom>
              <a:rect b="b" l="l" r="r" t="t"/>
              <a:pathLst>
                <a:path extrusionOk="0" h="1625600" w="2654300">
                  <a:moveTo>
                    <a:pt x="596900" y="1625600"/>
                  </a:moveTo>
                  <a:cubicBezTo>
                    <a:pt x="927100" y="1625600"/>
                    <a:pt x="1193800" y="1346200"/>
                    <a:pt x="1193800" y="990600"/>
                  </a:cubicBezTo>
                  <a:cubicBezTo>
                    <a:pt x="1193800" y="711200"/>
                    <a:pt x="774700" y="190500"/>
                    <a:pt x="635000" y="25400"/>
                  </a:cubicBezTo>
                  <a:cubicBezTo>
                    <a:pt x="622300" y="12700"/>
                    <a:pt x="609600" y="0"/>
                    <a:pt x="596900" y="0"/>
                  </a:cubicBezTo>
                  <a:cubicBezTo>
                    <a:pt x="584200" y="0"/>
                    <a:pt x="558800" y="12700"/>
                    <a:pt x="558800" y="25400"/>
                  </a:cubicBezTo>
                  <a:cubicBezTo>
                    <a:pt x="419100" y="190500"/>
                    <a:pt x="0" y="711200"/>
                    <a:pt x="0" y="990600"/>
                  </a:cubicBezTo>
                  <a:cubicBezTo>
                    <a:pt x="0" y="1346200"/>
                    <a:pt x="266700" y="1625600"/>
                    <a:pt x="596900" y="1625600"/>
                  </a:cubicBezTo>
                  <a:moveTo>
                    <a:pt x="1092200" y="990600"/>
                  </a:moveTo>
                  <a:cubicBezTo>
                    <a:pt x="1092200" y="1295400"/>
                    <a:pt x="863600" y="1524000"/>
                    <a:pt x="596900" y="1524000"/>
                  </a:cubicBezTo>
                  <a:cubicBezTo>
                    <a:pt x="584200" y="1524000"/>
                    <a:pt x="571500" y="1511300"/>
                    <a:pt x="571500" y="1498600"/>
                  </a:cubicBezTo>
                  <a:cubicBezTo>
                    <a:pt x="571500" y="1473200"/>
                    <a:pt x="584200" y="1460500"/>
                    <a:pt x="596900" y="1460500"/>
                  </a:cubicBezTo>
                  <a:cubicBezTo>
                    <a:pt x="825500" y="1460500"/>
                    <a:pt x="1028700" y="1270000"/>
                    <a:pt x="1028700" y="990600"/>
                  </a:cubicBezTo>
                  <a:cubicBezTo>
                    <a:pt x="1028700" y="977900"/>
                    <a:pt x="1041400" y="965200"/>
                    <a:pt x="1054100" y="965200"/>
                  </a:cubicBezTo>
                  <a:cubicBezTo>
                    <a:pt x="1079500" y="965200"/>
                    <a:pt x="1092200" y="977900"/>
                    <a:pt x="1092200" y="990600"/>
                  </a:cubicBezTo>
                  <a:moveTo>
                    <a:pt x="2057400" y="1625600"/>
                  </a:moveTo>
                  <a:cubicBezTo>
                    <a:pt x="2387600" y="1625600"/>
                    <a:pt x="2654300" y="1346200"/>
                    <a:pt x="2654300" y="990600"/>
                  </a:cubicBezTo>
                  <a:cubicBezTo>
                    <a:pt x="2654300" y="711200"/>
                    <a:pt x="2235200" y="190500"/>
                    <a:pt x="2095500" y="25400"/>
                  </a:cubicBezTo>
                  <a:cubicBezTo>
                    <a:pt x="2082800" y="12700"/>
                    <a:pt x="2070100" y="0"/>
                    <a:pt x="2057400" y="0"/>
                  </a:cubicBezTo>
                  <a:cubicBezTo>
                    <a:pt x="2044700" y="0"/>
                    <a:pt x="2019300" y="12700"/>
                    <a:pt x="2019300" y="25400"/>
                  </a:cubicBezTo>
                  <a:cubicBezTo>
                    <a:pt x="1879600" y="190500"/>
                    <a:pt x="1460500" y="711200"/>
                    <a:pt x="1460500" y="990600"/>
                  </a:cubicBezTo>
                  <a:cubicBezTo>
                    <a:pt x="1460500" y="1346200"/>
                    <a:pt x="1727200" y="1625600"/>
                    <a:pt x="2057400" y="1625600"/>
                  </a:cubicBezTo>
                  <a:moveTo>
                    <a:pt x="2552700" y="990600"/>
                  </a:moveTo>
                  <a:cubicBezTo>
                    <a:pt x="2552700" y="1295400"/>
                    <a:pt x="2324100" y="1524000"/>
                    <a:pt x="2057400" y="1524000"/>
                  </a:cubicBezTo>
                  <a:cubicBezTo>
                    <a:pt x="2044700" y="1524000"/>
                    <a:pt x="2032000" y="1511300"/>
                    <a:pt x="2032000" y="1498600"/>
                  </a:cubicBezTo>
                  <a:cubicBezTo>
                    <a:pt x="2032000" y="1473200"/>
                    <a:pt x="2044700" y="1460500"/>
                    <a:pt x="2057400" y="1460500"/>
                  </a:cubicBezTo>
                  <a:cubicBezTo>
                    <a:pt x="2286000" y="1460500"/>
                    <a:pt x="2489200" y="1270000"/>
                    <a:pt x="2489200" y="990600"/>
                  </a:cubicBezTo>
                  <a:cubicBezTo>
                    <a:pt x="2489200" y="977900"/>
                    <a:pt x="2501900" y="965200"/>
                    <a:pt x="2514600" y="965200"/>
                  </a:cubicBezTo>
                  <a:cubicBezTo>
                    <a:pt x="2540000" y="965200"/>
                    <a:pt x="2552700" y="977900"/>
                    <a:pt x="2552700" y="990600"/>
                  </a:cubicBezTo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32"/>
          <p:cNvGrpSpPr/>
          <p:nvPr/>
        </p:nvGrpSpPr>
        <p:grpSpPr>
          <a:xfrm>
            <a:off x="781684" y="7659080"/>
            <a:ext cx="6464808" cy="1341104"/>
            <a:chOff x="-25400" y="0"/>
            <a:chExt cx="7162800" cy="1485900"/>
          </a:xfrm>
        </p:grpSpPr>
        <p:sp>
          <p:nvSpPr>
            <p:cNvPr id="503" name="Google Shape;503;p32"/>
            <p:cNvSpPr/>
            <p:nvPr/>
          </p:nvSpPr>
          <p:spPr>
            <a:xfrm>
              <a:off x="-25400" y="0"/>
              <a:ext cx="2781300" cy="1485900"/>
            </a:xfrm>
            <a:custGeom>
              <a:rect b="b" l="l" r="r" t="t"/>
              <a:pathLst>
                <a:path extrusionOk="0" h="1485900" w="2781300">
                  <a:moveTo>
                    <a:pt x="660400" y="0"/>
                  </a:moveTo>
                  <a:cubicBezTo>
                    <a:pt x="457200" y="0"/>
                    <a:pt x="292100" y="165100"/>
                    <a:pt x="292100" y="368300"/>
                  </a:cubicBezTo>
                  <a:lnTo>
                    <a:pt x="292100" y="393700"/>
                  </a:lnTo>
                  <a:cubicBezTo>
                    <a:pt x="101600" y="457200"/>
                    <a:pt x="0" y="647700"/>
                    <a:pt x="25400" y="838200"/>
                  </a:cubicBezTo>
                  <a:cubicBezTo>
                    <a:pt x="63500" y="1028700"/>
                    <a:pt x="228600" y="1168400"/>
                    <a:pt x="419100" y="1168400"/>
                  </a:cubicBezTo>
                  <a:lnTo>
                    <a:pt x="609600" y="1168400"/>
                  </a:lnTo>
                  <a:lnTo>
                    <a:pt x="609600" y="1371600"/>
                  </a:lnTo>
                  <a:lnTo>
                    <a:pt x="292100" y="1371600"/>
                  </a:lnTo>
                  <a:cubicBezTo>
                    <a:pt x="266700" y="1371600"/>
                    <a:pt x="241300" y="1397000"/>
                    <a:pt x="241300" y="1422400"/>
                  </a:cubicBezTo>
                  <a:cubicBezTo>
                    <a:pt x="241300" y="1460500"/>
                    <a:pt x="266700" y="1485900"/>
                    <a:pt x="292100" y="1485900"/>
                  </a:cubicBezTo>
                  <a:lnTo>
                    <a:pt x="1028700" y="1485900"/>
                  </a:lnTo>
                  <a:cubicBezTo>
                    <a:pt x="1054100" y="1485900"/>
                    <a:pt x="1079500" y="1460500"/>
                    <a:pt x="1079500" y="1422400"/>
                  </a:cubicBezTo>
                  <a:cubicBezTo>
                    <a:pt x="1079500" y="1397000"/>
                    <a:pt x="1054100" y="1371600"/>
                    <a:pt x="1028700" y="1371600"/>
                  </a:cubicBezTo>
                  <a:lnTo>
                    <a:pt x="711200" y="1371600"/>
                  </a:lnTo>
                  <a:lnTo>
                    <a:pt x="711200" y="1168400"/>
                  </a:lnTo>
                  <a:lnTo>
                    <a:pt x="901700" y="1168400"/>
                  </a:lnTo>
                  <a:cubicBezTo>
                    <a:pt x="1092200" y="1168400"/>
                    <a:pt x="1257300" y="1028700"/>
                    <a:pt x="1295400" y="838200"/>
                  </a:cubicBezTo>
                  <a:cubicBezTo>
                    <a:pt x="1320800" y="647700"/>
                    <a:pt x="1219200" y="457200"/>
                    <a:pt x="1028700" y="393700"/>
                  </a:cubicBezTo>
                  <a:lnTo>
                    <a:pt x="1028700" y="368300"/>
                  </a:lnTo>
                  <a:cubicBezTo>
                    <a:pt x="1028700" y="165100"/>
                    <a:pt x="863600" y="0"/>
                    <a:pt x="660400" y="0"/>
                  </a:cubicBezTo>
                  <a:moveTo>
                    <a:pt x="1155700" y="762000"/>
                  </a:moveTo>
                  <a:cubicBezTo>
                    <a:pt x="1168400" y="762000"/>
                    <a:pt x="1181100" y="774700"/>
                    <a:pt x="1181100" y="787400"/>
                  </a:cubicBezTo>
                  <a:cubicBezTo>
                    <a:pt x="1181100" y="927100"/>
                    <a:pt x="1092200" y="1028700"/>
                    <a:pt x="977900" y="1028700"/>
                  </a:cubicBezTo>
                  <a:cubicBezTo>
                    <a:pt x="965200" y="1028700"/>
                    <a:pt x="952500" y="1016000"/>
                    <a:pt x="952500" y="1003300"/>
                  </a:cubicBezTo>
                  <a:cubicBezTo>
                    <a:pt x="952500" y="990600"/>
                    <a:pt x="965200" y="977900"/>
                    <a:pt x="977900" y="977900"/>
                  </a:cubicBezTo>
                  <a:cubicBezTo>
                    <a:pt x="1054100" y="977900"/>
                    <a:pt x="1130300" y="901700"/>
                    <a:pt x="1130300" y="787400"/>
                  </a:cubicBezTo>
                  <a:cubicBezTo>
                    <a:pt x="1130300" y="774700"/>
                    <a:pt x="1143000" y="762000"/>
                    <a:pt x="1155700" y="762000"/>
                  </a:cubicBezTo>
                  <a:moveTo>
                    <a:pt x="2120900" y="0"/>
                  </a:moveTo>
                  <a:cubicBezTo>
                    <a:pt x="1917700" y="0"/>
                    <a:pt x="1752600" y="165100"/>
                    <a:pt x="1752600" y="368300"/>
                  </a:cubicBezTo>
                  <a:lnTo>
                    <a:pt x="1752600" y="393700"/>
                  </a:lnTo>
                  <a:cubicBezTo>
                    <a:pt x="1562100" y="457200"/>
                    <a:pt x="1460500" y="647700"/>
                    <a:pt x="1485900" y="838200"/>
                  </a:cubicBezTo>
                  <a:cubicBezTo>
                    <a:pt x="1524000" y="1028700"/>
                    <a:pt x="1689100" y="1168400"/>
                    <a:pt x="1879600" y="1168400"/>
                  </a:cubicBezTo>
                  <a:lnTo>
                    <a:pt x="2070100" y="1168400"/>
                  </a:lnTo>
                  <a:lnTo>
                    <a:pt x="2070100" y="1371600"/>
                  </a:lnTo>
                  <a:lnTo>
                    <a:pt x="1752600" y="1371600"/>
                  </a:lnTo>
                  <a:cubicBezTo>
                    <a:pt x="1727200" y="1371600"/>
                    <a:pt x="1701800" y="1397000"/>
                    <a:pt x="1701800" y="1422400"/>
                  </a:cubicBezTo>
                  <a:cubicBezTo>
                    <a:pt x="1701800" y="1460500"/>
                    <a:pt x="1727200" y="1485900"/>
                    <a:pt x="1752600" y="1485900"/>
                  </a:cubicBezTo>
                  <a:lnTo>
                    <a:pt x="2489200" y="1485900"/>
                  </a:lnTo>
                  <a:cubicBezTo>
                    <a:pt x="2514600" y="1485900"/>
                    <a:pt x="2540000" y="1460500"/>
                    <a:pt x="2540000" y="1422400"/>
                  </a:cubicBezTo>
                  <a:cubicBezTo>
                    <a:pt x="2540000" y="1397000"/>
                    <a:pt x="2514600" y="1371600"/>
                    <a:pt x="2489200" y="1371600"/>
                  </a:cubicBezTo>
                  <a:lnTo>
                    <a:pt x="2171700" y="1371600"/>
                  </a:lnTo>
                  <a:lnTo>
                    <a:pt x="2171700" y="1168400"/>
                  </a:lnTo>
                  <a:lnTo>
                    <a:pt x="2362200" y="1168400"/>
                  </a:lnTo>
                  <a:cubicBezTo>
                    <a:pt x="2552700" y="1168400"/>
                    <a:pt x="2717800" y="1028700"/>
                    <a:pt x="2755900" y="838200"/>
                  </a:cubicBezTo>
                  <a:cubicBezTo>
                    <a:pt x="2781300" y="647700"/>
                    <a:pt x="2679700" y="457200"/>
                    <a:pt x="2489200" y="393700"/>
                  </a:cubicBezTo>
                  <a:lnTo>
                    <a:pt x="2489200" y="368300"/>
                  </a:lnTo>
                  <a:cubicBezTo>
                    <a:pt x="2489200" y="165100"/>
                    <a:pt x="2324100" y="0"/>
                    <a:pt x="2120900" y="0"/>
                  </a:cubicBezTo>
                  <a:moveTo>
                    <a:pt x="2616200" y="762000"/>
                  </a:moveTo>
                  <a:cubicBezTo>
                    <a:pt x="2628900" y="762000"/>
                    <a:pt x="2641600" y="774700"/>
                    <a:pt x="2641600" y="787400"/>
                  </a:cubicBezTo>
                  <a:cubicBezTo>
                    <a:pt x="2641600" y="927100"/>
                    <a:pt x="2552700" y="1028700"/>
                    <a:pt x="2438400" y="1028700"/>
                  </a:cubicBezTo>
                  <a:cubicBezTo>
                    <a:pt x="2425700" y="1028700"/>
                    <a:pt x="2413000" y="1016000"/>
                    <a:pt x="2413000" y="1003300"/>
                  </a:cubicBezTo>
                  <a:cubicBezTo>
                    <a:pt x="2413000" y="990600"/>
                    <a:pt x="2425700" y="977900"/>
                    <a:pt x="2438400" y="977900"/>
                  </a:cubicBezTo>
                  <a:cubicBezTo>
                    <a:pt x="2514600" y="977900"/>
                    <a:pt x="2590800" y="901700"/>
                    <a:pt x="2590800" y="787400"/>
                  </a:cubicBezTo>
                  <a:cubicBezTo>
                    <a:pt x="2590800" y="774700"/>
                    <a:pt x="2603500" y="762000"/>
                    <a:pt x="2616200" y="762000"/>
                  </a:cubicBezTo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895600" y="0"/>
              <a:ext cx="4241800" cy="1485900"/>
            </a:xfrm>
            <a:custGeom>
              <a:rect b="b" l="l" r="r" t="t"/>
              <a:pathLst>
                <a:path extrusionOk="0" h="1485900" w="4241800">
                  <a:moveTo>
                    <a:pt x="660400" y="0"/>
                  </a:moveTo>
                  <a:cubicBezTo>
                    <a:pt x="457200" y="0"/>
                    <a:pt x="292100" y="165100"/>
                    <a:pt x="292100" y="368300"/>
                  </a:cubicBezTo>
                  <a:lnTo>
                    <a:pt x="292100" y="393700"/>
                  </a:lnTo>
                  <a:cubicBezTo>
                    <a:pt x="101600" y="457200"/>
                    <a:pt x="0" y="647700"/>
                    <a:pt x="25400" y="838200"/>
                  </a:cubicBezTo>
                  <a:cubicBezTo>
                    <a:pt x="63500" y="1028700"/>
                    <a:pt x="228600" y="1168400"/>
                    <a:pt x="419100" y="1168400"/>
                  </a:cubicBezTo>
                  <a:lnTo>
                    <a:pt x="609600" y="1168400"/>
                  </a:lnTo>
                  <a:lnTo>
                    <a:pt x="609600" y="1371600"/>
                  </a:lnTo>
                  <a:lnTo>
                    <a:pt x="292100" y="1371600"/>
                  </a:lnTo>
                  <a:cubicBezTo>
                    <a:pt x="266700" y="1371600"/>
                    <a:pt x="241300" y="1397000"/>
                    <a:pt x="241300" y="1422400"/>
                  </a:cubicBezTo>
                  <a:cubicBezTo>
                    <a:pt x="241300" y="1460500"/>
                    <a:pt x="266700" y="1485900"/>
                    <a:pt x="292100" y="1485900"/>
                  </a:cubicBezTo>
                  <a:lnTo>
                    <a:pt x="1028700" y="1485900"/>
                  </a:lnTo>
                  <a:cubicBezTo>
                    <a:pt x="1054100" y="1485900"/>
                    <a:pt x="1079500" y="1460500"/>
                    <a:pt x="1079500" y="1422400"/>
                  </a:cubicBezTo>
                  <a:cubicBezTo>
                    <a:pt x="1079500" y="1397000"/>
                    <a:pt x="1054100" y="1371600"/>
                    <a:pt x="1028700" y="1371600"/>
                  </a:cubicBezTo>
                  <a:lnTo>
                    <a:pt x="711200" y="1371600"/>
                  </a:lnTo>
                  <a:lnTo>
                    <a:pt x="711200" y="1168400"/>
                  </a:lnTo>
                  <a:lnTo>
                    <a:pt x="901700" y="1168400"/>
                  </a:lnTo>
                  <a:cubicBezTo>
                    <a:pt x="1092200" y="1168400"/>
                    <a:pt x="1257300" y="1028700"/>
                    <a:pt x="1295400" y="838200"/>
                  </a:cubicBezTo>
                  <a:cubicBezTo>
                    <a:pt x="1320800" y="647700"/>
                    <a:pt x="1219200" y="457200"/>
                    <a:pt x="1028700" y="393700"/>
                  </a:cubicBezTo>
                  <a:lnTo>
                    <a:pt x="1028700" y="368300"/>
                  </a:lnTo>
                  <a:cubicBezTo>
                    <a:pt x="1028700" y="165100"/>
                    <a:pt x="863600" y="0"/>
                    <a:pt x="660400" y="0"/>
                  </a:cubicBezTo>
                  <a:moveTo>
                    <a:pt x="1155700" y="762000"/>
                  </a:moveTo>
                  <a:cubicBezTo>
                    <a:pt x="1168400" y="762000"/>
                    <a:pt x="1181100" y="774700"/>
                    <a:pt x="1181100" y="787400"/>
                  </a:cubicBezTo>
                  <a:cubicBezTo>
                    <a:pt x="1181100" y="927100"/>
                    <a:pt x="1092200" y="1028700"/>
                    <a:pt x="977900" y="1028700"/>
                  </a:cubicBezTo>
                  <a:cubicBezTo>
                    <a:pt x="965200" y="1028700"/>
                    <a:pt x="952500" y="1016000"/>
                    <a:pt x="952500" y="1003300"/>
                  </a:cubicBezTo>
                  <a:cubicBezTo>
                    <a:pt x="952500" y="990600"/>
                    <a:pt x="965200" y="977900"/>
                    <a:pt x="977900" y="977900"/>
                  </a:cubicBezTo>
                  <a:cubicBezTo>
                    <a:pt x="1054100" y="977900"/>
                    <a:pt x="1130300" y="901700"/>
                    <a:pt x="1130300" y="787400"/>
                  </a:cubicBezTo>
                  <a:cubicBezTo>
                    <a:pt x="1130300" y="774700"/>
                    <a:pt x="1143000" y="762000"/>
                    <a:pt x="1155700" y="762000"/>
                  </a:cubicBezTo>
                  <a:moveTo>
                    <a:pt x="2120900" y="0"/>
                  </a:moveTo>
                  <a:cubicBezTo>
                    <a:pt x="1917700" y="0"/>
                    <a:pt x="1752600" y="165100"/>
                    <a:pt x="1752600" y="368300"/>
                  </a:cubicBezTo>
                  <a:lnTo>
                    <a:pt x="1752600" y="393700"/>
                  </a:lnTo>
                  <a:cubicBezTo>
                    <a:pt x="1562100" y="457200"/>
                    <a:pt x="1460500" y="647700"/>
                    <a:pt x="1485900" y="838200"/>
                  </a:cubicBezTo>
                  <a:cubicBezTo>
                    <a:pt x="1524000" y="1028700"/>
                    <a:pt x="1689100" y="1168400"/>
                    <a:pt x="1879600" y="1168400"/>
                  </a:cubicBezTo>
                  <a:lnTo>
                    <a:pt x="2070100" y="1168400"/>
                  </a:lnTo>
                  <a:lnTo>
                    <a:pt x="2070100" y="1371600"/>
                  </a:lnTo>
                  <a:lnTo>
                    <a:pt x="1752600" y="1371600"/>
                  </a:lnTo>
                  <a:cubicBezTo>
                    <a:pt x="1727200" y="1371600"/>
                    <a:pt x="1701800" y="1397000"/>
                    <a:pt x="1701800" y="1422400"/>
                  </a:cubicBezTo>
                  <a:cubicBezTo>
                    <a:pt x="1701800" y="1460500"/>
                    <a:pt x="1727200" y="1485900"/>
                    <a:pt x="1752600" y="1485900"/>
                  </a:cubicBezTo>
                  <a:lnTo>
                    <a:pt x="2489200" y="1485900"/>
                  </a:lnTo>
                  <a:cubicBezTo>
                    <a:pt x="2514600" y="1485900"/>
                    <a:pt x="2540000" y="1460500"/>
                    <a:pt x="2540000" y="1422400"/>
                  </a:cubicBezTo>
                  <a:cubicBezTo>
                    <a:pt x="2540000" y="1397000"/>
                    <a:pt x="2514600" y="1371600"/>
                    <a:pt x="2489200" y="1371600"/>
                  </a:cubicBezTo>
                  <a:lnTo>
                    <a:pt x="2171700" y="1371600"/>
                  </a:lnTo>
                  <a:lnTo>
                    <a:pt x="2171700" y="1168400"/>
                  </a:lnTo>
                  <a:lnTo>
                    <a:pt x="2362200" y="1168400"/>
                  </a:lnTo>
                  <a:cubicBezTo>
                    <a:pt x="2552700" y="1168400"/>
                    <a:pt x="2717800" y="1028700"/>
                    <a:pt x="2755900" y="838200"/>
                  </a:cubicBezTo>
                  <a:cubicBezTo>
                    <a:pt x="2781300" y="647700"/>
                    <a:pt x="2679700" y="457200"/>
                    <a:pt x="2489200" y="393700"/>
                  </a:cubicBezTo>
                  <a:lnTo>
                    <a:pt x="2489200" y="368300"/>
                  </a:lnTo>
                  <a:cubicBezTo>
                    <a:pt x="2489200" y="165100"/>
                    <a:pt x="2324100" y="0"/>
                    <a:pt x="2120900" y="0"/>
                  </a:cubicBezTo>
                  <a:moveTo>
                    <a:pt x="2616200" y="762000"/>
                  </a:moveTo>
                  <a:cubicBezTo>
                    <a:pt x="2628900" y="762000"/>
                    <a:pt x="2641600" y="774700"/>
                    <a:pt x="2641600" y="787400"/>
                  </a:cubicBezTo>
                  <a:cubicBezTo>
                    <a:pt x="2641600" y="927100"/>
                    <a:pt x="2552700" y="1028700"/>
                    <a:pt x="2438400" y="1028700"/>
                  </a:cubicBezTo>
                  <a:cubicBezTo>
                    <a:pt x="2425700" y="1028700"/>
                    <a:pt x="2413000" y="1016000"/>
                    <a:pt x="2413000" y="1003300"/>
                  </a:cubicBezTo>
                  <a:cubicBezTo>
                    <a:pt x="2413000" y="990600"/>
                    <a:pt x="2425700" y="977900"/>
                    <a:pt x="2438400" y="977900"/>
                  </a:cubicBezTo>
                  <a:cubicBezTo>
                    <a:pt x="2514600" y="977900"/>
                    <a:pt x="2590800" y="901700"/>
                    <a:pt x="2590800" y="787400"/>
                  </a:cubicBezTo>
                  <a:cubicBezTo>
                    <a:pt x="2590800" y="774700"/>
                    <a:pt x="2603500" y="762000"/>
                    <a:pt x="2616200" y="762000"/>
                  </a:cubicBezTo>
                  <a:moveTo>
                    <a:pt x="3581400" y="0"/>
                  </a:moveTo>
                  <a:cubicBezTo>
                    <a:pt x="3378200" y="0"/>
                    <a:pt x="3213100" y="165100"/>
                    <a:pt x="3213100" y="368300"/>
                  </a:cubicBezTo>
                  <a:lnTo>
                    <a:pt x="3213100" y="393700"/>
                  </a:lnTo>
                  <a:cubicBezTo>
                    <a:pt x="3022600" y="457200"/>
                    <a:pt x="2921000" y="647700"/>
                    <a:pt x="2946400" y="838200"/>
                  </a:cubicBezTo>
                  <a:cubicBezTo>
                    <a:pt x="2984500" y="1028700"/>
                    <a:pt x="3149600" y="1168400"/>
                    <a:pt x="3340100" y="1168400"/>
                  </a:cubicBezTo>
                  <a:lnTo>
                    <a:pt x="3530600" y="1168400"/>
                  </a:lnTo>
                  <a:lnTo>
                    <a:pt x="3530600" y="1371600"/>
                  </a:lnTo>
                  <a:lnTo>
                    <a:pt x="3213100" y="1371600"/>
                  </a:lnTo>
                  <a:cubicBezTo>
                    <a:pt x="3187700" y="1371600"/>
                    <a:pt x="3162300" y="1397000"/>
                    <a:pt x="3162300" y="1422400"/>
                  </a:cubicBezTo>
                  <a:cubicBezTo>
                    <a:pt x="3162300" y="1460500"/>
                    <a:pt x="3187700" y="1485900"/>
                    <a:pt x="3213100" y="1485900"/>
                  </a:cubicBezTo>
                  <a:lnTo>
                    <a:pt x="3949700" y="1485900"/>
                  </a:lnTo>
                  <a:cubicBezTo>
                    <a:pt x="3975100" y="1485900"/>
                    <a:pt x="4000500" y="1460500"/>
                    <a:pt x="4000500" y="1422400"/>
                  </a:cubicBezTo>
                  <a:cubicBezTo>
                    <a:pt x="4000500" y="1397000"/>
                    <a:pt x="3975100" y="1371600"/>
                    <a:pt x="3949700" y="1371600"/>
                  </a:cubicBezTo>
                  <a:lnTo>
                    <a:pt x="3632200" y="1371600"/>
                  </a:lnTo>
                  <a:lnTo>
                    <a:pt x="3632200" y="1168400"/>
                  </a:lnTo>
                  <a:lnTo>
                    <a:pt x="3822700" y="1168400"/>
                  </a:lnTo>
                  <a:cubicBezTo>
                    <a:pt x="4013200" y="1168400"/>
                    <a:pt x="4178300" y="1028700"/>
                    <a:pt x="4216400" y="838200"/>
                  </a:cubicBezTo>
                  <a:cubicBezTo>
                    <a:pt x="4241800" y="647700"/>
                    <a:pt x="4140200" y="457200"/>
                    <a:pt x="3949700" y="393700"/>
                  </a:cubicBezTo>
                  <a:lnTo>
                    <a:pt x="3949700" y="368300"/>
                  </a:lnTo>
                  <a:cubicBezTo>
                    <a:pt x="3949700" y="165100"/>
                    <a:pt x="3784600" y="0"/>
                    <a:pt x="3581400" y="0"/>
                  </a:cubicBezTo>
                  <a:moveTo>
                    <a:pt x="4076700" y="762000"/>
                  </a:moveTo>
                  <a:cubicBezTo>
                    <a:pt x="4089400" y="762000"/>
                    <a:pt x="4102100" y="774700"/>
                    <a:pt x="4102100" y="787400"/>
                  </a:cubicBezTo>
                  <a:cubicBezTo>
                    <a:pt x="4102100" y="927100"/>
                    <a:pt x="4013200" y="1028700"/>
                    <a:pt x="3898900" y="1028700"/>
                  </a:cubicBezTo>
                  <a:cubicBezTo>
                    <a:pt x="3886200" y="1028700"/>
                    <a:pt x="3873500" y="1016000"/>
                    <a:pt x="3873500" y="1003300"/>
                  </a:cubicBezTo>
                  <a:cubicBezTo>
                    <a:pt x="3873500" y="990600"/>
                    <a:pt x="3886200" y="977900"/>
                    <a:pt x="3898900" y="977900"/>
                  </a:cubicBezTo>
                  <a:cubicBezTo>
                    <a:pt x="3975100" y="977900"/>
                    <a:pt x="4051300" y="901700"/>
                    <a:pt x="4051300" y="787400"/>
                  </a:cubicBezTo>
                  <a:cubicBezTo>
                    <a:pt x="4051300" y="774700"/>
                    <a:pt x="4064000" y="762000"/>
                    <a:pt x="4076700" y="762000"/>
                  </a:cubicBezTo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2"/>
          <p:cNvSpPr txBox="1"/>
          <p:nvPr/>
        </p:nvSpPr>
        <p:spPr>
          <a:xfrm>
            <a:off x="9686726" y="1182900"/>
            <a:ext cx="5705674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9EDD6C"/>
                </a:solidFill>
                <a:latin typeface="Francois One"/>
                <a:ea typeface="Francois One"/>
                <a:cs typeface="Francois One"/>
                <a:sym typeface="Francois One"/>
              </a:rPr>
              <a:t>2 out of 5</a:t>
            </a:r>
            <a:endParaRPr/>
          </a:p>
        </p:txBody>
      </p:sp>
      <p:sp>
        <p:nvSpPr>
          <p:cNvPr id="506" name="Google Shape;506;p32"/>
          <p:cNvSpPr txBox="1"/>
          <p:nvPr/>
        </p:nvSpPr>
        <p:spPr>
          <a:xfrm>
            <a:off x="9702085" y="4142172"/>
            <a:ext cx="2265521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9EDD6C"/>
                </a:solidFill>
                <a:latin typeface="Francois One"/>
                <a:ea typeface="Francois One"/>
                <a:cs typeface="Francois One"/>
                <a:sym typeface="Francois One"/>
              </a:rPr>
              <a:t>66%</a:t>
            </a:r>
            <a:endParaRPr/>
          </a:p>
        </p:txBody>
      </p:sp>
      <p:sp>
        <p:nvSpPr>
          <p:cNvPr id="507" name="Google Shape;507;p32"/>
          <p:cNvSpPr txBox="1"/>
          <p:nvPr/>
        </p:nvSpPr>
        <p:spPr>
          <a:xfrm>
            <a:off x="9702069" y="7101800"/>
            <a:ext cx="7281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9EDD6C"/>
                </a:solidFill>
                <a:latin typeface="Francois One"/>
                <a:ea typeface="Francois One"/>
                <a:cs typeface="Francois One"/>
                <a:sym typeface="Francois One"/>
              </a:rPr>
              <a:t>12 million</a:t>
            </a:r>
            <a:endParaRPr/>
          </a:p>
        </p:txBody>
      </p:sp>
      <p:sp>
        <p:nvSpPr>
          <p:cNvPr id="508" name="Google Shape;508;p32"/>
          <p:cNvSpPr txBox="1"/>
          <p:nvPr/>
        </p:nvSpPr>
        <p:spPr>
          <a:xfrm>
            <a:off x="9702085" y="5768288"/>
            <a:ext cx="7136728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  <p:sp>
        <p:nvSpPr>
          <p:cNvPr id="509" name="Google Shape;509;p32"/>
          <p:cNvSpPr txBox="1"/>
          <p:nvPr/>
        </p:nvSpPr>
        <p:spPr>
          <a:xfrm>
            <a:off x="9702085" y="8724900"/>
            <a:ext cx="7136728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the featured statistic.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3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>
            <a:off x="9806886" y="-646125"/>
            <a:ext cx="10116962" cy="9244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3"/>
          <p:cNvSpPr/>
          <p:nvPr/>
        </p:nvSpPr>
        <p:spPr>
          <a:xfrm>
            <a:off x="804609" y="4742601"/>
            <a:ext cx="5057657" cy="6159012"/>
          </a:xfrm>
          <a:custGeom>
            <a:rect b="b" l="l" r="r" t="t"/>
            <a:pathLst>
              <a:path extrusionOk="0" h="2604273" w="2138577">
                <a:moveTo>
                  <a:pt x="2014117" y="2604273"/>
                </a:moveTo>
                <a:lnTo>
                  <a:pt x="124460" y="2604273"/>
                </a:lnTo>
                <a:cubicBezTo>
                  <a:pt x="55880" y="2604273"/>
                  <a:pt x="0" y="2548393"/>
                  <a:pt x="0" y="247981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14117" y="0"/>
                </a:lnTo>
                <a:cubicBezTo>
                  <a:pt x="2082697" y="0"/>
                  <a:pt x="2138577" y="55880"/>
                  <a:pt x="2138577" y="124460"/>
                </a:cubicBezTo>
                <a:lnTo>
                  <a:pt x="2138577" y="2479814"/>
                </a:lnTo>
                <a:cubicBezTo>
                  <a:pt x="2138577" y="2548393"/>
                  <a:pt x="2082697" y="2604273"/>
                  <a:pt x="2014117" y="2604273"/>
                </a:cubicBezTo>
                <a:close/>
              </a:path>
            </a:pathLst>
          </a:custGeom>
          <a:solidFill>
            <a:srgbClr val="9EDD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3"/>
          <p:cNvSpPr/>
          <p:nvPr/>
        </p:nvSpPr>
        <p:spPr>
          <a:xfrm>
            <a:off x="6503126" y="4742601"/>
            <a:ext cx="5057657" cy="6159012"/>
          </a:xfrm>
          <a:custGeom>
            <a:rect b="b" l="l" r="r" t="t"/>
            <a:pathLst>
              <a:path extrusionOk="0" h="2604273" w="2138577">
                <a:moveTo>
                  <a:pt x="2014117" y="2604273"/>
                </a:moveTo>
                <a:lnTo>
                  <a:pt x="124460" y="2604273"/>
                </a:lnTo>
                <a:cubicBezTo>
                  <a:pt x="55880" y="2604273"/>
                  <a:pt x="0" y="2548393"/>
                  <a:pt x="0" y="247981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14117" y="0"/>
                </a:lnTo>
                <a:cubicBezTo>
                  <a:pt x="2082697" y="0"/>
                  <a:pt x="2138577" y="55880"/>
                  <a:pt x="2138577" y="124460"/>
                </a:cubicBezTo>
                <a:lnTo>
                  <a:pt x="2138577" y="2479814"/>
                </a:lnTo>
                <a:cubicBezTo>
                  <a:pt x="2138577" y="2548393"/>
                  <a:pt x="2082697" y="2604273"/>
                  <a:pt x="2014117" y="2604273"/>
                </a:cubicBezTo>
                <a:close/>
              </a:path>
            </a:pathLst>
          </a:custGeom>
          <a:solidFill>
            <a:srgbClr val="9EDD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3"/>
          <p:cNvSpPr/>
          <p:nvPr/>
        </p:nvSpPr>
        <p:spPr>
          <a:xfrm>
            <a:off x="12201643" y="4742601"/>
            <a:ext cx="5057657" cy="6159012"/>
          </a:xfrm>
          <a:custGeom>
            <a:rect b="b" l="l" r="r" t="t"/>
            <a:pathLst>
              <a:path extrusionOk="0" h="2604273" w="2138577">
                <a:moveTo>
                  <a:pt x="2014117" y="2604273"/>
                </a:moveTo>
                <a:lnTo>
                  <a:pt x="124460" y="2604273"/>
                </a:lnTo>
                <a:cubicBezTo>
                  <a:pt x="55880" y="2604273"/>
                  <a:pt x="0" y="2548393"/>
                  <a:pt x="0" y="247981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2014117" y="0"/>
                </a:lnTo>
                <a:cubicBezTo>
                  <a:pt x="2082697" y="0"/>
                  <a:pt x="2138577" y="55880"/>
                  <a:pt x="2138577" y="124460"/>
                </a:cubicBezTo>
                <a:lnTo>
                  <a:pt x="2138577" y="2479814"/>
                </a:lnTo>
                <a:cubicBezTo>
                  <a:pt x="2138577" y="2548393"/>
                  <a:pt x="2082697" y="2604273"/>
                  <a:pt x="2014117" y="2604273"/>
                </a:cubicBezTo>
                <a:close/>
              </a:path>
            </a:pathLst>
          </a:custGeom>
          <a:solidFill>
            <a:srgbClr val="9EDD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33"/>
          <p:cNvGrpSpPr/>
          <p:nvPr/>
        </p:nvGrpSpPr>
        <p:grpSpPr>
          <a:xfrm>
            <a:off x="7495788" y="3199551"/>
            <a:ext cx="3072329" cy="3086100"/>
            <a:chOff x="1813" y="0"/>
            <a:chExt cx="809173" cy="812800"/>
          </a:xfrm>
        </p:grpSpPr>
        <p:sp>
          <p:nvSpPr>
            <p:cNvPr id="519" name="Google Shape;519;p3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" name="Google Shape;521;p33"/>
          <p:cNvSpPr txBox="1"/>
          <p:nvPr/>
        </p:nvSpPr>
        <p:spPr>
          <a:xfrm>
            <a:off x="1680400" y="6495226"/>
            <a:ext cx="3306074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STANDARD</a:t>
            </a:r>
            <a:endParaRPr/>
          </a:p>
        </p:txBody>
      </p:sp>
      <p:grpSp>
        <p:nvGrpSpPr>
          <p:cNvPr id="522" name="Google Shape;522;p33"/>
          <p:cNvGrpSpPr/>
          <p:nvPr/>
        </p:nvGrpSpPr>
        <p:grpSpPr>
          <a:xfrm>
            <a:off x="13198754" y="3260308"/>
            <a:ext cx="3072329" cy="3086100"/>
            <a:chOff x="1813" y="0"/>
            <a:chExt cx="809173" cy="812800"/>
          </a:xfrm>
        </p:grpSpPr>
        <p:sp>
          <p:nvSpPr>
            <p:cNvPr id="523" name="Google Shape;523;p3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5" name="Google Shape;525;p33"/>
          <p:cNvGrpSpPr/>
          <p:nvPr/>
        </p:nvGrpSpPr>
        <p:grpSpPr>
          <a:xfrm>
            <a:off x="1797271" y="3260308"/>
            <a:ext cx="3072329" cy="3086100"/>
            <a:chOff x="1813" y="0"/>
            <a:chExt cx="809173" cy="812800"/>
          </a:xfrm>
        </p:grpSpPr>
        <p:sp>
          <p:nvSpPr>
            <p:cNvPr id="526" name="Google Shape;526;p3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33"/>
          <p:cNvSpPr txBox="1"/>
          <p:nvPr/>
        </p:nvSpPr>
        <p:spPr>
          <a:xfrm>
            <a:off x="2188879" y="3988983"/>
            <a:ext cx="2245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u="none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20$</a:t>
            </a:r>
            <a:endParaRPr/>
          </a:p>
        </p:txBody>
      </p:sp>
      <p:sp>
        <p:nvSpPr>
          <p:cNvPr id="529" name="Google Shape;529;p33"/>
          <p:cNvSpPr txBox="1"/>
          <p:nvPr/>
        </p:nvSpPr>
        <p:spPr>
          <a:xfrm>
            <a:off x="1680400" y="7207415"/>
            <a:ext cx="330607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Add a feature</a:t>
            </a:r>
            <a:endParaRPr/>
          </a:p>
        </p:txBody>
      </p:sp>
      <p:sp>
        <p:nvSpPr>
          <p:cNvPr id="530" name="Google Shape;530;p33"/>
          <p:cNvSpPr txBox="1"/>
          <p:nvPr/>
        </p:nvSpPr>
        <p:spPr>
          <a:xfrm>
            <a:off x="1680400" y="7722767"/>
            <a:ext cx="330607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Add a feature</a:t>
            </a:r>
            <a:endParaRPr/>
          </a:p>
        </p:txBody>
      </p:sp>
      <p:sp>
        <p:nvSpPr>
          <p:cNvPr id="531" name="Google Shape;531;p33"/>
          <p:cNvSpPr txBox="1"/>
          <p:nvPr/>
        </p:nvSpPr>
        <p:spPr>
          <a:xfrm>
            <a:off x="13077435" y="6495226"/>
            <a:ext cx="3306074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PREMIUM</a:t>
            </a:r>
            <a:endParaRPr/>
          </a:p>
        </p:txBody>
      </p:sp>
      <p:sp>
        <p:nvSpPr>
          <p:cNvPr id="532" name="Google Shape;532;p33"/>
          <p:cNvSpPr txBox="1"/>
          <p:nvPr/>
        </p:nvSpPr>
        <p:spPr>
          <a:xfrm>
            <a:off x="13318001" y="3988983"/>
            <a:ext cx="2781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300</a:t>
            </a:r>
            <a:r>
              <a:rPr lang="en-US" sz="9000" u="none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$</a:t>
            </a:r>
            <a:endParaRPr/>
          </a:p>
        </p:txBody>
      </p:sp>
      <p:sp>
        <p:nvSpPr>
          <p:cNvPr id="533" name="Google Shape;533;p33"/>
          <p:cNvSpPr txBox="1"/>
          <p:nvPr/>
        </p:nvSpPr>
        <p:spPr>
          <a:xfrm>
            <a:off x="13077435" y="7207415"/>
            <a:ext cx="330607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Add a feature</a:t>
            </a:r>
            <a:endParaRPr/>
          </a:p>
        </p:txBody>
      </p:sp>
      <p:sp>
        <p:nvSpPr>
          <p:cNvPr id="534" name="Google Shape;534;p33"/>
          <p:cNvSpPr txBox="1"/>
          <p:nvPr/>
        </p:nvSpPr>
        <p:spPr>
          <a:xfrm>
            <a:off x="13077435" y="7731254"/>
            <a:ext cx="330607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Add a feature</a:t>
            </a:r>
            <a:endParaRPr/>
          </a:p>
        </p:txBody>
      </p:sp>
      <p:sp>
        <p:nvSpPr>
          <p:cNvPr id="535" name="Google Shape;535;p33"/>
          <p:cNvSpPr txBox="1"/>
          <p:nvPr/>
        </p:nvSpPr>
        <p:spPr>
          <a:xfrm>
            <a:off x="13077435" y="8778931"/>
            <a:ext cx="330607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Add a feature</a:t>
            </a:r>
            <a:endParaRPr/>
          </a:p>
        </p:txBody>
      </p:sp>
      <p:sp>
        <p:nvSpPr>
          <p:cNvPr id="536" name="Google Shape;536;p33"/>
          <p:cNvSpPr txBox="1"/>
          <p:nvPr/>
        </p:nvSpPr>
        <p:spPr>
          <a:xfrm>
            <a:off x="13077435" y="8255093"/>
            <a:ext cx="330607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Add a feature</a:t>
            </a:r>
            <a:endParaRPr/>
          </a:p>
        </p:txBody>
      </p:sp>
      <p:sp>
        <p:nvSpPr>
          <p:cNvPr id="537" name="Google Shape;537;p33"/>
          <p:cNvSpPr txBox="1"/>
          <p:nvPr/>
        </p:nvSpPr>
        <p:spPr>
          <a:xfrm>
            <a:off x="13077435" y="9302770"/>
            <a:ext cx="330607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Add a feature</a:t>
            </a:r>
            <a:endParaRPr/>
          </a:p>
        </p:txBody>
      </p:sp>
      <p:sp>
        <p:nvSpPr>
          <p:cNvPr id="538" name="Google Shape;538;p33"/>
          <p:cNvSpPr txBox="1"/>
          <p:nvPr/>
        </p:nvSpPr>
        <p:spPr>
          <a:xfrm>
            <a:off x="7378918" y="6495226"/>
            <a:ext cx="3306074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PRO</a:t>
            </a:r>
            <a:endParaRPr/>
          </a:p>
        </p:txBody>
      </p:sp>
      <p:sp>
        <p:nvSpPr>
          <p:cNvPr id="539" name="Google Shape;539;p33"/>
          <p:cNvSpPr txBox="1"/>
          <p:nvPr/>
        </p:nvSpPr>
        <p:spPr>
          <a:xfrm>
            <a:off x="7897227" y="3988983"/>
            <a:ext cx="2225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30</a:t>
            </a:r>
            <a:r>
              <a:rPr lang="en-US" sz="9000" u="none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$</a:t>
            </a:r>
            <a:endParaRPr/>
          </a:p>
        </p:txBody>
      </p:sp>
      <p:sp>
        <p:nvSpPr>
          <p:cNvPr id="540" name="Google Shape;540;p33"/>
          <p:cNvSpPr txBox="1"/>
          <p:nvPr/>
        </p:nvSpPr>
        <p:spPr>
          <a:xfrm>
            <a:off x="7378918" y="7207415"/>
            <a:ext cx="330607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Add a feature</a:t>
            </a:r>
            <a:endParaRPr/>
          </a:p>
        </p:txBody>
      </p:sp>
      <p:sp>
        <p:nvSpPr>
          <p:cNvPr id="541" name="Google Shape;541;p33"/>
          <p:cNvSpPr txBox="1"/>
          <p:nvPr/>
        </p:nvSpPr>
        <p:spPr>
          <a:xfrm>
            <a:off x="7378918" y="7735687"/>
            <a:ext cx="330607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Add a feature</a:t>
            </a:r>
            <a:endParaRPr/>
          </a:p>
        </p:txBody>
      </p:sp>
      <p:sp>
        <p:nvSpPr>
          <p:cNvPr id="542" name="Google Shape;542;p33"/>
          <p:cNvSpPr txBox="1"/>
          <p:nvPr/>
        </p:nvSpPr>
        <p:spPr>
          <a:xfrm>
            <a:off x="7378918" y="8792230"/>
            <a:ext cx="330607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Add a feature</a:t>
            </a:r>
            <a:endParaRPr/>
          </a:p>
        </p:txBody>
      </p:sp>
      <p:sp>
        <p:nvSpPr>
          <p:cNvPr id="543" name="Google Shape;543;p33"/>
          <p:cNvSpPr txBox="1"/>
          <p:nvPr/>
        </p:nvSpPr>
        <p:spPr>
          <a:xfrm>
            <a:off x="7378918" y="8263958"/>
            <a:ext cx="3306074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Add a feature</a:t>
            </a:r>
            <a:endParaRPr/>
          </a:p>
        </p:txBody>
      </p:sp>
      <p:sp>
        <p:nvSpPr>
          <p:cNvPr id="544" name="Google Shape;544;p33"/>
          <p:cNvSpPr txBox="1"/>
          <p:nvPr/>
        </p:nvSpPr>
        <p:spPr>
          <a:xfrm>
            <a:off x="804609" y="1342021"/>
            <a:ext cx="608333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Our Plans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34"/>
          <p:cNvPicPr preferRelativeResize="0"/>
          <p:nvPr/>
        </p:nvPicPr>
        <p:blipFill rotWithShape="1">
          <a:blip r:embed="rId3">
            <a:alphaModFix/>
          </a:blip>
          <a:srcRect b="7865" l="0" r="0" t="786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0" name="Google Shape;550;p34"/>
          <p:cNvCxnSpPr/>
          <p:nvPr/>
        </p:nvCxnSpPr>
        <p:spPr>
          <a:xfrm flipH="1" rot="10800000">
            <a:off x="0" y="8416581"/>
            <a:ext cx="18288000" cy="19050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51" name="Google Shape;551;p34"/>
          <p:cNvSpPr/>
          <p:nvPr/>
        </p:nvSpPr>
        <p:spPr>
          <a:xfrm rot="-5400000">
            <a:off x="8302281" y="1097046"/>
            <a:ext cx="1683437" cy="14639070"/>
          </a:xfrm>
          <a:custGeom>
            <a:rect b="b" l="l" r="r" t="t"/>
            <a:pathLst>
              <a:path extrusionOk="0" h="6973551" w="801932">
                <a:moveTo>
                  <a:pt x="677472" y="6973550"/>
                </a:moveTo>
                <a:lnTo>
                  <a:pt x="124460" y="6973550"/>
                </a:lnTo>
                <a:cubicBezTo>
                  <a:pt x="55880" y="6973550"/>
                  <a:pt x="0" y="6917671"/>
                  <a:pt x="0" y="684909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7472" y="0"/>
                </a:lnTo>
                <a:cubicBezTo>
                  <a:pt x="746052" y="0"/>
                  <a:pt x="801932" y="55880"/>
                  <a:pt x="801932" y="124460"/>
                </a:cubicBezTo>
                <a:lnTo>
                  <a:pt x="801932" y="6849090"/>
                </a:lnTo>
                <a:cubicBezTo>
                  <a:pt x="801932" y="6917671"/>
                  <a:pt x="746052" y="6973551"/>
                  <a:pt x="677472" y="6973551"/>
                </a:cubicBezTo>
                <a:close/>
              </a:path>
            </a:pathLst>
          </a:custGeom>
          <a:solidFill>
            <a:srgbClr val="9EDD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 txBox="1"/>
          <p:nvPr/>
        </p:nvSpPr>
        <p:spPr>
          <a:xfrm>
            <a:off x="2551688" y="7911756"/>
            <a:ext cx="13184623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a picture is worth a thousand words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5"/>
          <p:cNvPicPr preferRelativeResize="0"/>
          <p:nvPr/>
        </p:nvPicPr>
        <p:blipFill rotWithShape="1">
          <a:blip r:embed="rId3">
            <a:alphaModFix/>
          </a:blip>
          <a:srcRect b="19063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p35"/>
          <p:cNvGrpSpPr/>
          <p:nvPr/>
        </p:nvGrpSpPr>
        <p:grpSpPr>
          <a:xfrm>
            <a:off x="1837015" y="6782795"/>
            <a:ext cx="16785927" cy="3266927"/>
            <a:chOff x="0" y="-47625"/>
            <a:chExt cx="4420985" cy="860425"/>
          </a:xfrm>
        </p:grpSpPr>
        <p:sp>
          <p:nvSpPr>
            <p:cNvPr id="559" name="Google Shape;559;p35"/>
            <p:cNvSpPr/>
            <p:nvPr/>
          </p:nvSpPr>
          <p:spPr>
            <a:xfrm>
              <a:off x="0" y="0"/>
              <a:ext cx="4420985" cy="726083"/>
            </a:xfrm>
            <a:custGeom>
              <a:rect b="b" l="l" r="r" t="t"/>
              <a:pathLst>
                <a:path extrusionOk="0" h="726083" w="4420985">
                  <a:moveTo>
                    <a:pt x="23522" y="0"/>
                  </a:moveTo>
                  <a:lnTo>
                    <a:pt x="4397463" y="0"/>
                  </a:lnTo>
                  <a:cubicBezTo>
                    <a:pt x="4403701" y="0"/>
                    <a:pt x="4409684" y="2478"/>
                    <a:pt x="4414095" y="6889"/>
                  </a:cubicBezTo>
                  <a:cubicBezTo>
                    <a:pt x="4418507" y="11301"/>
                    <a:pt x="4420985" y="17284"/>
                    <a:pt x="4420985" y="23522"/>
                  </a:cubicBezTo>
                  <a:lnTo>
                    <a:pt x="4420985" y="702561"/>
                  </a:lnTo>
                  <a:cubicBezTo>
                    <a:pt x="4420985" y="708800"/>
                    <a:pt x="4418507" y="714782"/>
                    <a:pt x="4414095" y="719194"/>
                  </a:cubicBezTo>
                  <a:cubicBezTo>
                    <a:pt x="4409684" y="723605"/>
                    <a:pt x="4403701" y="726083"/>
                    <a:pt x="4397463" y="726083"/>
                  </a:cubicBezTo>
                  <a:lnTo>
                    <a:pt x="23522" y="726083"/>
                  </a:lnTo>
                  <a:cubicBezTo>
                    <a:pt x="17284" y="726083"/>
                    <a:pt x="11301" y="723605"/>
                    <a:pt x="6889" y="719194"/>
                  </a:cubicBezTo>
                  <a:cubicBezTo>
                    <a:pt x="2478" y="714782"/>
                    <a:pt x="0" y="708800"/>
                    <a:pt x="0" y="702561"/>
                  </a:cubicBezTo>
                  <a:lnTo>
                    <a:pt x="0" y="23522"/>
                  </a:lnTo>
                  <a:cubicBezTo>
                    <a:pt x="0" y="17284"/>
                    <a:pt x="2478" y="11301"/>
                    <a:pt x="6889" y="6889"/>
                  </a:cubicBezTo>
                  <a:cubicBezTo>
                    <a:pt x="11301" y="2478"/>
                    <a:pt x="17284" y="0"/>
                    <a:pt x="23522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35"/>
          <p:cNvGrpSpPr/>
          <p:nvPr/>
        </p:nvGrpSpPr>
        <p:grpSpPr>
          <a:xfrm>
            <a:off x="464741" y="6963621"/>
            <a:ext cx="2744545" cy="2756847"/>
            <a:chOff x="1813" y="0"/>
            <a:chExt cx="809173" cy="812800"/>
          </a:xfrm>
        </p:grpSpPr>
        <p:sp>
          <p:nvSpPr>
            <p:cNvPr id="562" name="Google Shape;562;p3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u="none">
                  <a:solidFill>
                    <a:srgbClr val="293D2F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03.</a:t>
              </a:r>
              <a:endParaRPr/>
            </a:p>
          </p:txBody>
        </p:sp>
      </p:grpSp>
      <p:sp>
        <p:nvSpPr>
          <p:cNvPr id="564" name="Google Shape;564;p35"/>
          <p:cNvSpPr txBox="1"/>
          <p:nvPr/>
        </p:nvSpPr>
        <p:spPr>
          <a:xfrm>
            <a:off x="3613536" y="7646719"/>
            <a:ext cx="6680841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0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About Us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36"/>
          <p:cNvGrpSpPr/>
          <p:nvPr/>
        </p:nvGrpSpPr>
        <p:grpSpPr>
          <a:xfrm>
            <a:off x="5230182" y="1543206"/>
            <a:ext cx="13979320" cy="2313190"/>
            <a:chOff x="0" y="-38100"/>
            <a:chExt cx="6136327" cy="1015392"/>
          </a:xfrm>
        </p:grpSpPr>
        <p:sp>
          <p:nvSpPr>
            <p:cNvPr id="570" name="Google Shape;570;p36"/>
            <p:cNvSpPr/>
            <p:nvPr/>
          </p:nvSpPr>
          <p:spPr>
            <a:xfrm>
              <a:off x="0" y="0"/>
              <a:ext cx="6136327" cy="977292"/>
            </a:xfrm>
            <a:custGeom>
              <a:rect b="b" l="l" r="r" t="t"/>
              <a:pathLst>
                <a:path extrusionOk="0" h="977292" w="6136327">
                  <a:moveTo>
                    <a:pt x="24922" y="0"/>
                  </a:moveTo>
                  <a:lnTo>
                    <a:pt x="6111405" y="0"/>
                  </a:lnTo>
                  <a:cubicBezTo>
                    <a:pt x="6125169" y="0"/>
                    <a:pt x="6136327" y="11158"/>
                    <a:pt x="6136327" y="24922"/>
                  </a:cubicBezTo>
                  <a:lnTo>
                    <a:pt x="6136327" y="952370"/>
                  </a:lnTo>
                  <a:cubicBezTo>
                    <a:pt x="6136327" y="966134"/>
                    <a:pt x="6125169" y="977292"/>
                    <a:pt x="6111405" y="977292"/>
                  </a:cubicBezTo>
                  <a:lnTo>
                    <a:pt x="24922" y="977292"/>
                  </a:lnTo>
                  <a:cubicBezTo>
                    <a:pt x="11158" y="977292"/>
                    <a:pt x="0" y="966134"/>
                    <a:pt x="0" y="952370"/>
                  </a:cubicBezTo>
                  <a:lnTo>
                    <a:pt x="0" y="24922"/>
                  </a:lnTo>
                  <a:cubicBezTo>
                    <a:pt x="0" y="11158"/>
                    <a:pt x="11158" y="0"/>
                    <a:pt x="24922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p36"/>
          <p:cNvSpPr/>
          <p:nvPr/>
        </p:nvSpPr>
        <p:spPr>
          <a:xfrm>
            <a:off x="0" y="2743200"/>
            <a:ext cx="9144000" cy="137160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96" r="-6249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6"/>
          <p:cNvSpPr txBox="1"/>
          <p:nvPr/>
        </p:nvSpPr>
        <p:spPr>
          <a:xfrm>
            <a:off x="8280820" y="2057400"/>
            <a:ext cx="787804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EDECEC"/>
                </a:solidFill>
                <a:latin typeface="Francois One"/>
                <a:ea typeface="Francois One"/>
                <a:cs typeface="Francois One"/>
                <a:sym typeface="Francois One"/>
              </a:rPr>
              <a:t>Our History</a:t>
            </a:r>
            <a:endParaRPr/>
          </a:p>
        </p:txBody>
      </p:sp>
      <p:sp>
        <p:nvSpPr>
          <p:cNvPr id="574" name="Google Shape;574;p36"/>
          <p:cNvSpPr txBox="1"/>
          <p:nvPr/>
        </p:nvSpPr>
        <p:spPr>
          <a:xfrm>
            <a:off x="9378728" y="5700767"/>
            <a:ext cx="6780136" cy="1819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Presentations are communication tools that can be used as demonstrations, lectures, speeches, reports, and more. It is mostly presented before an audience. </a:t>
            </a:r>
            <a:endParaRPr/>
          </a:p>
        </p:txBody>
      </p:sp>
      <p:pic>
        <p:nvPicPr>
          <p:cNvPr id="575" name="Google Shape;575;p36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12768796" y="7991107"/>
            <a:ext cx="1949150" cy="1781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37"/>
          <p:cNvGrpSpPr/>
          <p:nvPr/>
        </p:nvGrpSpPr>
        <p:grpSpPr>
          <a:xfrm>
            <a:off x="-999770" y="-86797"/>
            <a:ext cx="7702612" cy="10373794"/>
            <a:chOff x="0" y="-38100"/>
            <a:chExt cx="3381119" cy="4553655"/>
          </a:xfrm>
        </p:grpSpPr>
        <p:sp>
          <p:nvSpPr>
            <p:cNvPr id="581" name="Google Shape;581;p37"/>
            <p:cNvSpPr/>
            <p:nvPr/>
          </p:nvSpPr>
          <p:spPr>
            <a:xfrm>
              <a:off x="0" y="0"/>
              <a:ext cx="3381119" cy="4515555"/>
            </a:xfrm>
            <a:custGeom>
              <a:rect b="b" l="l" r="r" t="t"/>
              <a:pathLst>
                <a:path extrusionOk="0" h="4515555" w="3381119">
                  <a:moveTo>
                    <a:pt x="59301" y="0"/>
                  </a:moveTo>
                  <a:lnTo>
                    <a:pt x="3321818" y="0"/>
                  </a:lnTo>
                  <a:cubicBezTo>
                    <a:pt x="3337546" y="0"/>
                    <a:pt x="3352629" y="6248"/>
                    <a:pt x="3363750" y="17369"/>
                  </a:cubicBezTo>
                  <a:cubicBezTo>
                    <a:pt x="3374871" y="28490"/>
                    <a:pt x="3381119" y="43573"/>
                    <a:pt x="3381119" y="59301"/>
                  </a:cubicBezTo>
                  <a:lnTo>
                    <a:pt x="3381119" y="4456254"/>
                  </a:lnTo>
                  <a:cubicBezTo>
                    <a:pt x="3381119" y="4471982"/>
                    <a:pt x="3374871" y="4487065"/>
                    <a:pt x="3363750" y="4498187"/>
                  </a:cubicBezTo>
                  <a:cubicBezTo>
                    <a:pt x="3352629" y="4509308"/>
                    <a:pt x="3337546" y="4515555"/>
                    <a:pt x="3321818" y="4515555"/>
                  </a:cubicBezTo>
                  <a:lnTo>
                    <a:pt x="59301" y="4515555"/>
                  </a:lnTo>
                  <a:cubicBezTo>
                    <a:pt x="43573" y="4515555"/>
                    <a:pt x="28490" y="4509308"/>
                    <a:pt x="17369" y="4498187"/>
                  </a:cubicBezTo>
                  <a:cubicBezTo>
                    <a:pt x="6248" y="4487065"/>
                    <a:pt x="0" y="4471982"/>
                    <a:pt x="0" y="4456254"/>
                  </a:cubicBezTo>
                  <a:lnTo>
                    <a:pt x="0" y="59301"/>
                  </a:lnTo>
                  <a:cubicBezTo>
                    <a:pt x="0" y="43573"/>
                    <a:pt x="6248" y="28490"/>
                    <a:pt x="17369" y="17369"/>
                  </a:cubicBezTo>
                  <a:cubicBezTo>
                    <a:pt x="28490" y="6248"/>
                    <a:pt x="43573" y="0"/>
                    <a:pt x="59301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3" name="Google Shape;583;p37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 rot="-2534571">
            <a:off x="10073270" y="2349396"/>
            <a:ext cx="10116962" cy="924437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7"/>
          <p:cNvSpPr/>
          <p:nvPr/>
        </p:nvSpPr>
        <p:spPr>
          <a:xfrm>
            <a:off x="2479309" y="327649"/>
            <a:ext cx="5311057" cy="2987768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3333" l="0" r="0" t="-8333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7"/>
          <p:cNvSpPr txBox="1"/>
          <p:nvPr/>
        </p:nvSpPr>
        <p:spPr>
          <a:xfrm>
            <a:off x="9722394" y="3649616"/>
            <a:ext cx="75369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Add a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Team Members</a:t>
            </a:r>
            <a:endParaRPr/>
          </a:p>
        </p:txBody>
      </p:sp>
      <p:sp>
        <p:nvSpPr>
          <p:cNvPr id="586" name="Google Shape;586;p37"/>
          <p:cNvSpPr txBox="1"/>
          <p:nvPr/>
        </p:nvSpPr>
        <p:spPr>
          <a:xfrm>
            <a:off x="11926922" y="6801674"/>
            <a:ext cx="5332378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587" name="Google Shape;587;p37"/>
          <p:cNvSpPr/>
          <p:nvPr/>
        </p:nvSpPr>
        <p:spPr>
          <a:xfrm>
            <a:off x="2479309" y="3649616"/>
            <a:ext cx="5311057" cy="2987768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8529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7"/>
          <p:cNvSpPr/>
          <p:nvPr/>
        </p:nvSpPr>
        <p:spPr>
          <a:xfrm>
            <a:off x="2479309" y="6971583"/>
            <a:ext cx="5311057" cy="2987768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2281" l="-69227" r="0" t="-829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" name="Google Shape;589;p37"/>
          <p:cNvGrpSpPr/>
          <p:nvPr/>
        </p:nvGrpSpPr>
        <p:grpSpPr>
          <a:xfrm>
            <a:off x="6393302" y="327649"/>
            <a:ext cx="2744545" cy="2756847"/>
            <a:chOff x="1813" y="0"/>
            <a:chExt cx="809173" cy="812800"/>
          </a:xfrm>
        </p:grpSpPr>
        <p:sp>
          <p:nvSpPr>
            <p:cNvPr id="590" name="Google Shape;590;p3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99">
                  <a:solidFill>
                    <a:srgbClr val="293D2F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NAME</a:t>
              </a:r>
              <a:endParaRPr/>
            </a:p>
          </p:txBody>
        </p:sp>
      </p:grpSp>
      <p:grpSp>
        <p:nvGrpSpPr>
          <p:cNvPr id="592" name="Google Shape;592;p37"/>
          <p:cNvGrpSpPr/>
          <p:nvPr/>
        </p:nvGrpSpPr>
        <p:grpSpPr>
          <a:xfrm>
            <a:off x="6393302" y="3765077"/>
            <a:ext cx="2744545" cy="2756847"/>
            <a:chOff x="1813" y="0"/>
            <a:chExt cx="809173" cy="812800"/>
          </a:xfrm>
        </p:grpSpPr>
        <p:sp>
          <p:nvSpPr>
            <p:cNvPr id="593" name="Google Shape;593;p3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99">
                  <a:solidFill>
                    <a:srgbClr val="293D2F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NAME</a:t>
              </a:r>
              <a:endParaRPr/>
            </a:p>
          </p:txBody>
        </p:sp>
      </p:grpSp>
      <p:grpSp>
        <p:nvGrpSpPr>
          <p:cNvPr id="595" name="Google Shape;595;p37"/>
          <p:cNvGrpSpPr/>
          <p:nvPr/>
        </p:nvGrpSpPr>
        <p:grpSpPr>
          <a:xfrm>
            <a:off x="6393302" y="7202504"/>
            <a:ext cx="2744545" cy="2756847"/>
            <a:chOff x="1813" y="0"/>
            <a:chExt cx="809173" cy="812800"/>
          </a:xfrm>
        </p:grpSpPr>
        <p:sp>
          <p:nvSpPr>
            <p:cNvPr id="596" name="Google Shape;596;p3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99">
                  <a:solidFill>
                    <a:srgbClr val="293D2F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NAME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38"/>
          <p:cNvPicPr preferRelativeResize="0"/>
          <p:nvPr/>
        </p:nvPicPr>
        <p:blipFill rotWithShape="1">
          <a:blip r:embed="rId3">
            <a:alphaModFix/>
          </a:blip>
          <a:srcRect b="23995" l="13335" r="10209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8"/>
          <p:cNvSpPr txBox="1"/>
          <p:nvPr/>
        </p:nvSpPr>
        <p:spPr>
          <a:xfrm>
            <a:off x="2106618" y="2253213"/>
            <a:ext cx="14074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Write an original statement or inspiring quote</a:t>
            </a:r>
            <a:endParaRPr/>
          </a:p>
        </p:txBody>
      </p:sp>
      <p:sp>
        <p:nvSpPr>
          <p:cNvPr id="604" name="Google Shape;604;p38"/>
          <p:cNvSpPr txBox="1"/>
          <p:nvPr/>
        </p:nvSpPr>
        <p:spPr>
          <a:xfrm>
            <a:off x="2741618" y="5218182"/>
            <a:ext cx="12804764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— Include a credit, citation, or supporting message</a:t>
            </a:r>
            <a:endParaRPr/>
          </a:p>
        </p:txBody>
      </p:sp>
      <p:pic>
        <p:nvPicPr>
          <p:cNvPr id="605" name="Google Shape;605;p38"/>
          <p:cNvPicPr preferRelativeResize="0"/>
          <p:nvPr/>
        </p:nvPicPr>
        <p:blipFill rotWithShape="1">
          <a:blip r:embed="rId4">
            <a:alphaModFix amt="60000"/>
          </a:blip>
          <a:srcRect b="0" l="0" r="0" t="0"/>
          <a:stretch/>
        </p:blipFill>
        <p:spPr>
          <a:xfrm rot="855886">
            <a:off x="-1171278" y="-109537"/>
            <a:ext cx="3665462" cy="334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8"/>
          <p:cNvPicPr preferRelativeResize="0"/>
          <p:nvPr/>
        </p:nvPicPr>
        <p:blipFill rotWithShape="1">
          <a:blip r:embed="rId4">
            <a:alphaModFix amt="60000"/>
          </a:blip>
          <a:srcRect b="0" l="0" r="0" t="0"/>
          <a:stretch/>
        </p:blipFill>
        <p:spPr>
          <a:xfrm rot="-1536971">
            <a:off x="13976750" y="4842063"/>
            <a:ext cx="7425678" cy="678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3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-2578140" y="1522346"/>
            <a:ext cx="10116962" cy="924437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9"/>
          <p:cNvSpPr txBox="1"/>
          <p:nvPr/>
        </p:nvSpPr>
        <p:spPr>
          <a:xfrm>
            <a:off x="1929031" y="626905"/>
            <a:ext cx="13944632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999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Our Partners</a:t>
            </a:r>
            <a:endParaRPr/>
          </a:p>
        </p:txBody>
      </p:sp>
      <p:grpSp>
        <p:nvGrpSpPr>
          <p:cNvPr id="613" name="Google Shape;613;p39"/>
          <p:cNvGrpSpPr/>
          <p:nvPr/>
        </p:nvGrpSpPr>
        <p:grpSpPr>
          <a:xfrm>
            <a:off x="1028700" y="3151730"/>
            <a:ext cx="4888378" cy="3266927"/>
            <a:chOff x="0" y="-47625"/>
            <a:chExt cx="1287474" cy="860425"/>
          </a:xfrm>
        </p:grpSpPr>
        <p:sp>
          <p:nvSpPr>
            <p:cNvPr id="614" name="Google Shape;614;p39"/>
            <p:cNvSpPr/>
            <p:nvPr/>
          </p:nvSpPr>
          <p:spPr>
            <a:xfrm>
              <a:off x="0" y="0"/>
              <a:ext cx="1287474" cy="675965"/>
            </a:xfrm>
            <a:custGeom>
              <a:rect b="b" l="l" r="r" t="t"/>
              <a:pathLst>
                <a:path extrusionOk="0" h="675965" w="1287474">
                  <a:moveTo>
                    <a:pt x="80771" y="0"/>
                  </a:moveTo>
                  <a:lnTo>
                    <a:pt x="1206703" y="0"/>
                  </a:lnTo>
                  <a:cubicBezTo>
                    <a:pt x="1251312" y="0"/>
                    <a:pt x="1287474" y="36162"/>
                    <a:pt x="1287474" y="80771"/>
                  </a:cubicBezTo>
                  <a:lnTo>
                    <a:pt x="1287474" y="595194"/>
                  </a:lnTo>
                  <a:cubicBezTo>
                    <a:pt x="1287474" y="639803"/>
                    <a:pt x="1251312" y="675965"/>
                    <a:pt x="1206703" y="675965"/>
                  </a:cubicBezTo>
                  <a:lnTo>
                    <a:pt x="80771" y="675965"/>
                  </a:lnTo>
                  <a:cubicBezTo>
                    <a:pt x="36162" y="675965"/>
                    <a:pt x="0" y="639803"/>
                    <a:pt x="0" y="595194"/>
                  </a:cubicBezTo>
                  <a:lnTo>
                    <a:pt x="0" y="80771"/>
                  </a:lnTo>
                  <a:cubicBezTo>
                    <a:pt x="0" y="36162"/>
                    <a:pt x="36162" y="0"/>
                    <a:pt x="80771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6" name="Google Shape;616;p39"/>
          <p:cNvGrpSpPr/>
          <p:nvPr/>
        </p:nvGrpSpPr>
        <p:grpSpPr>
          <a:xfrm>
            <a:off x="6839486" y="3151730"/>
            <a:ext cx="4748703" cy="3266927"/>
            <a:chOff x="0" y="-47625"/>
            <a:chExt cx="1250687" cy="860425"/>
          </a:xfrm>
        </p:grpSpPr>
        <p:sp>
          <p:nvSpPr>
            <p:cNvPr id="617" name="Google Shape;617;p39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39"/>
          <p:cNvGrpSpPr/>
          <p:nvPr/>
        </p:nvGrpSpPr>
        <p:grpSpPr>
          <a:xfrm>
            <a:off x="6839486" y="6510919"/>
            <a:ext cx="4748703" cy="3266927"/>
            <a:chOff x="0" y="-47625"/>
            <a:chExt cx="1250687" cy="860425"/>
          </a:xfrm>
        </p:grpSpPr>
        <p:sp>
          <p:nvSpPr>
            <p:cNvPr id="620" name="Google Shape;620;p39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39"/>
          <p:cNvGrpSpPr/>
          <p:nvPr/>
        </p:nvGrpSpPr>
        <p:grpSpPr>
          <a:xfrm>
            <a:off x="1028700" y="6510919"/>
            <a:ext cx="4888378" cy="3266927"/>
            <a:chOff x="0" y="-47625"/>
            <a:chExt cx="1287474" cy="860425"/>
          </a:xfrm>
        </p:grpSpPr>
        <p:sp>
          <p:nvSpPr>
            <p:cNvPr id="623" name="Google Shape;623;p39"/>
            <p:cNvSpPr/>
            <p:nvPr/>
          </p:nvSpPr>
          <p:spPr>
            <a:xfrm>
              <a:off x="0" y="0"/>
              <a:ext cx="1287474" cy="675965"/>
            </a:xfrm>
            <a:custGeom>
              <a:rect b="b" l="l" r="r" t="t"/>
              <a:pathLst>
                <a:path extrusionOk="0" h="675965" w="1287474">
                  <a:moveTo>
                    <a:pt x="80771" y="0"/>
                  </a:moveTo>
                  <a:lnTo>
                    <a:pt x="1206703" y="0"/>
                  </a:lnTo>
                  <a:cubicBezTo>
                    <a:pt x="1251312" y="0"/>
                    <a:pt x="1287474" y="36162"/>
                    <a:pt x="1287474" y="80771"/>
                  </a:cubicBezTo>
                  <a:lnTo>
                    <a:pt x="1287474" y="595194"/>
                  </a:lnTo>
                  <a:cubicBezTo>
                    <a:pt x="1287474" y="639803"/>
                    <a:pt x="1251312" y="675965"/>
                    <a:pt x="1206703" y="675965"/>
                  </a:cubicBezTo>
                  <a:lnTo>
                    <a:pt x="80771" y="675965"/>
                  </a:lnTo>
                  <a:cubicBezTo>
                    <a:pt x="36162" y="675965"/>
                    <a:pt x="0" y="639803"/>
                    <a:pt x="0" y="595194"/>
                  </a:cubicBezTo>
                  <a:lnTo>
                    <a:pt x="0" y="80771"/>
                  </a:lnTo>
                  <a:cubicBezTo>
                    <a:pt x="0" y="36162"/>
                    <a:pt x="36162" y="0"/>
                    <a:pt x="80771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5" name="Google Shape;625;p39"/>
          <p:cNvGrpSpPr/>
          <p:nvPr/>
        </p:nvGrpSpPr>
        <p:grpSpPr>
          <a:xfrm>
            <a:off x="12510597" y="3151730"/>
            <a:ext cx="4748703" cy="3266927"/>
            <a:chOff x="0" y="-47625"/>
            <a:chExt cx="1250687" cy="860425"/>
          </a:xfrm>
        </p:grpSpPr>
        <p:sp>
          <p:nvSpPr>
            <p:cNvPr id="626" name="Google Shape;626;p39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39"/>
          <p:cNvGrpSpPr/>
          <p:nvPr/>
        </p:nvGrpSpPr>
        <p:grpSpPr>
          <a:xfrm>
            <a:off x="12510597" y="6510919"/>
            <a:ext cx="4748703" cy="3266927"/>
            <a:chOff x="0" y="-47625"/>
            <a:chExt cx="1250687" cy="860425"/>
          </a:xfrm>
        </p:grpSpPr>
        <p:sp>
          <p:nvSpPr>
            <p:cNvPr id="629" name="Google Shape;629;p39"/>
            <p:cNvSpPr/>
            <p:nvPr/>
          </p:nvSpPr>
          <p:spPr>
            <a:xfrm>
              <a:off x="0" y="0"/>
              <a:ext cx="1250687" cy="675965"/>
            </a:xfrm>
            <a:custGeom>
              <a:rect b="b" l="l" r="r" t="t"/>
              <a:pathLst>
                <a:path extrusionOk="0" h="675965" w="1250687">
                  <a:moveTo>
                    <a:pt x="83146" y="0"/>
                  </a:moveTo>
                  <a:lnTo>
                    <a:pt x="1167541" y="0"/>
                  </a:lnTo>
                  <a:cubicBezTo>
                    <a:pt x="1213461" y="0"/>
                    <a:pt x="1250687" y="37226"/>
                    <a:pt x="1250687" y="83146"/>
                  </a:cubicBezTo>
                  <a:lnTo>
                    <a:pt x="1250687" y="592819"/>
                  </a:lnTo>
                  <a:cubicBezTo>
                    <a:pt x="1250687" y="638739"/>
                    <a:pt x="1213461" y="675965"/>
                    <a:pt x="1167541" y="675965"/>
                  </a:cubicBezTo>
                  <a:lnTo>
                    <a:pt x="83146" y="675965"/>
                  </a:lnTo>
                  <a:cubicBezTo>
                    <a:pt x="37226" y="675965"/>
                    <a:pt x="0" y="638739"/>
                    <a:pt x="0" y="592819"/>
                  </a:cubicBezTo>
                  <a:lnTo>
                    <a:pt x="0" y="83146"/>
                  </a:lnTo>
                  <a:cubicBezTo>
                    <a:pt x="0" y="37226"/>
                    <a:pt x="37226" y="0"/>
                    <a:pt x="8314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39"/>
          <p:cNvGrpSpPr/>
          <p:nvPr/>
        </p:nvGrpSpPr>
        <p:grpSpPr>
          <a:xfrm>
            <a:off x="13004220" y="7518650"/>
            <a:ext cx="3870752" cy="1530451"/>
            <a:chOff x="0" y="0"/>
            <a:chExt cx="5161003" cy="2040601"/>
          </a:xfrm>
        </p:grpSpPr>
        <p:sp>
          <p:nvSpPr>
            <p:cNvPr id="632" name="Google Shape;632;p39"/>
            <p:cNvSpPr txBox="1"/>
            <p:nvPr/>
          </p:nvSpPr>
          <p:spPr>
            <a:xfrm>
              <a:off x="0" y="0"/>
              <a:ext cx="5161003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99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Company</a:t>
              </a:r>
              <a:endParaRPr/>
            </a:p>
          </p:txBody>
        </p:sp>
        <p:sp>
          <p:nvSpPr>
            <p:cNvPr id="633" name="Google Shape;633;p39"/>
            <p:cNvSpPr txBox="1"/>
            <p:nvPr/>
          </p:nvSpPr>
          <p:spPr>
            <a:xfrm>
              <a:off x="176742" y="956656"/>
              <a:ext cx="4807519" cy="1083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Elaborate on what you want to discuss. </a:t>
              </a:r>
              <a:endParaRPr/>
            </a:p>
          </p:txBody>
        </p:sp>
      </p:grpSp>
      <p:pic>
        <p:nvPicPr>
          <p:cNvPr id="634" name="Google Shape;63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2803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210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4321" y="2813631"/>
            <a:ext cx="901256" cy="1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7451" y="6178608"/>
            <a:ext cx="901256" cy="1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7857" y="6178608"/>
            <a:ext cx="901256" cy="10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88969" y="6178608"/>
            <a:ext cx="901256" cy="102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39"/>
          <p:cNvGrpSpPr/>
          <p:nvPr/>
        </p:nvGrpSpPr>
        <p:grpSpPr>
          <a:xfrm>
            <a:off x="12949573" y="4135299"/>
            <a:ext cx="3870752" cy="1530451"/>
            <a:chOff x="0" y="0"/>
            <a:chExt cx="5161003" cy="2040601"/>
          </a:xfrm>
        </p:grpSpPr>
        <p:sp>
          <p:nvSpPr>
            <p:cNvPr id="641" name="Google Shape;641;p39"/>
            <p:cNvSpPr txBox="1"/>
            <p:nvPr/>
          </p:nvSpPr>
          <p:spPr>
            <a:xfrm>
              <a:off x="0" y="0"/>
              <a:ext cx="5161003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99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Company</a:t>
              </a:r>
              <a:endParaRPr/>
            </a:p>
          </p:txBody>
        </p:sp>
        <p:sp>
          <p:nvSpPr>
            <p:cNvPr id="642" name="Google Shape;642;p39"/>
            <p:cNvSpPr txBox="1"/>
            <p:nvPr/>
          </p:nvSpPr>
          <p:spPr>
            <a:xfrm>
              <a:off x="176742" y="956656"/>
              <a:ext cx="4807519" cy="1083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643" name="Google Shape;643;p39"/>
          <p:cNvGrpSpPr/>
          <p:nvPr/>
        </p:nvGrpSpPr>
        <p:grpSpPr>
          <a:xfrm>
            <a:off x="7333109" y="7481108"/>
            <a:ext cx="3870752" cy="1530451"/>
            <a:chOff x="0" y="0"/>
            <a:chExt cx="5161003" cy="2040601"/>
          </a:xfrm>
        </p:grpSpPr>
        <p:sp>
          <p:nvSpPr>
            <p:cNvPr id="644" name="Google Shape;644;p39"/>
            <p:cNvSpPr txBox="1"/>
            <p:nvPr/>
          </p:nvSpPr>
          <p:spPr>
            <a:xfrm>
              <a:off x="0" y="0"/>
              <a:ext cx="5161003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99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Company</a:t>
              </a:r>
              <a:endParaRPr/>
            </a:p>
          </p:txBody>
        </p:sp>
        <p:sp>
          <p:nvSpPr>
            <p:cNvPr id="645" name="Google Shape;645;p39"/>
            <p:cNvSpPr txBox="1"/>
            <p:nvPr/>
          </p:nvSpPr>
          <p:spPr>
            <a:xfrm>
              <a:off x="176742" y="956656"/>
              <a:ext cx="4807519" cy="1083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1537513" y="7518650"/>
            <a:ext cx="3870752" cy="1530451"/>
            <a:chOff x="0" y="0"/>
            <a:chExt cx="5161003" cy="2040601"/>
          </a:xfrm>
        </p:grpSpPr>
        <p:sp>
          <p:nvSpPr>
            <p:cNvPr id="647" name="Google Shape;647;p39"/>
            <p:cNvSpPr txBox="1"/>
            <p:nvPr/>
          </p:nvSpPr>
          <p:spPr>
            <a:xfrm>
              <a:off x="0" y="0"/>
              <a:ext cx="5161003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99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Company</a:t>
              </a:r>
              <a:endParaRPr/>
            </a:p>
          </p:txBody>
        </p:sp>
        <p:sp>
          <p:nvSpPr>
            <p:cNvPr id="648" name="Google Shape;648;p39"/>
            <p:cNvSpPr txBox="1"/>
            <p:nvPr/>
          </p:nvSpPr>
          <p:spPr>
            <a:xfrm>
              <a:off x="176742" y="956656"/>
              <a:ext cx="4807519" cy="1083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649" name="Google Shape;649;p39"/>
          <p:cNvGrpSpPr/>
          <p:nvPr/>
        </p:nvGrpSpPr>
        <p:grpSpPr>
          <a:xfrm>
            <a:off x="7333109" y="4097757"/>
            <a:ext cx="3870752" cy="1530451"/>
            <a:chOff x="0" y="0"/>
            <a:chExt cx="5161003" cy="2040601"/>
          </a:xfrm>
        </p:grpSpPr>
        <p:sp>
          <p:nvSpPr>
            <p:cNvPr id="650" name="Google Shape;650;p39"/>
            <p:cNvSpPr txBox="1"/>
            <p:nvPr/>
          </p:nvSpPr>
          <p:spPr>
            <a:xfrm>
              <a:off x="0" y="0"/>
              <a:ext cx="5161003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99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Company</a:t>
              </a:r>
              <a:endParaRPr/>
            </a:p>
          </p:txBody>
        </p:sp>
        <p:sp>
          <p:nvSpPr>
            <p:cNvPr id="651" name="Google Shape;651;p39"/>
            <p:cNvSpPr txBox="1"/>
            <p:nvPr/>
          </p:nvSpPr>
          <p:spPr>
            <a:xfrm>
              <a:off x="176742" y="956656"/>
              <a:ext cx="4807519" cy="1083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652" name="Google Shape;652;p39"/>
          <p:cNvGrpSpPr/>
          <p:nvPr/>
        </p:nvGrpSpPr>
        <p:grpSpPr>
          <a:xfrm>
            <a:off x="1537513" y="4135299"/>
            <a:ext cx="3870752" cy="1530451"/>
            <a:chOff x="0" y="0"/>
            <a:chExt cx="5161003" cy="2040601"/>
          </a:xfrm>
        </p:grpSpPr>
        <p:sp>
          <p:nvSpPr>
            <p:cNvPr id="653" name="Google Shape;653;p39"/>
            <p:cNvSpPr txBox="1"/>
            <p:nvPr/>
          </p:nvSpPr>
          <p:spPr>
            <a:xfrm>
              <a:off x="0" y="0"/>
              <a:ext cx="5161003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99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Company</a:t>
              </a:r>
              <a:endParaRPr/>
            </a:p>
          </p:txBody>
        </p:sp>
        <p:sp>
          <p:nvSpPr>
            <p:cNvPr id="654" name="Google Shape;654;p39"/>
            <p:cNvSpPr txBox="1"/>
            <p:nvPr/>
          </p:nvSpPr>
          <p:spPr>
            <a:xfrm>
              <a:off x="176742" y="956656"/>
              <a:ext cx="4807519" cy="1083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Elaborate on what you want to discuss.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40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0" name="Google Shape;660;p40"/>
          <p:cNvGrpSpPr/>
          <p:nvPr/>
        </p:nvGrpSpPr>
        <p:grpSpPr>
          <a:xfrm>
            <a:off x="1402712" y="1948245"/>
            <a:ext cx="15307047" cy="5137936"/>
            <a:chOff x="0" y="-38100"/>
            <a:chExt cx="6719143" cy="2255335"/>
          </a:xfrm>
        </p:grpSpPr>
        <p:sp>
          <p:nvSpPr>
            <p:cNvPr id="661" name="Google Shape;661;p40"/>
            <p:cNvSpPr/>
            <p:nvPr/>
          </p:nvSpPr>
          <p:spPr>
            <a:xfrm>
              <a:off x="0" y="0"/>
              <a:ext cx="6719143" cy="2217235"/>
            </a:xfrm>
            <a:custGeom>
              <a:rect b="b" l="l" r="r" t="t"/>
              <a:pathLst>
                <a:path extrusionOk="0" h="2217235" w="6719143">
                  <a:moveTo>
                    <a:pt x="22760" y="0"/>
                  </a:moveTo>
                  <a:lnTo>
                    <a:pt x="6696383" y="0"/>
                  </a:lnTo>
                  <a:cubicBezTo>
                    <a:pt x="6708953" y="0"/>
                    <a:pt x="6719143" y="10190"/>
                    <a:pt x="6719143" y="22760"/>
                  </a:cubicBezTo>
                  <a:lnTo>
                    <a:pt x="6719143" y="2194476"/>
                  </a:lnTo>
                  <a:cubicBezTo>
                    <a:pt x="6719143" y="2200512"/>
                    <a:pt x="6716745" y="2206301"/>
                    <a:pt x="6712476" y="2210569"/>
                  </a:cubicBezTo>
                  <a:cubicBezTo>
                    <a:pt x="6708208" y="2214837"/>
                    <a:pt x="6702419" y="2217235"/>
                    <a:pt x="6696383" y="2217235"/>
                  </a:cubicBezTo>
                  <a:lnTo>
                    <a:pt x="22760" y="2217235"/>
                  </a:lnTo>
                  <a:cubicBezTo>
                    <a:pt x="10190" y="2217235"/>
                    <a:pt x="0" y="2207046"/>
                    <a:pt x="0" y="2194476"/>
                  </a:cubicBezTo>
                  <a:lnTo>
                    <a:pt x="0" y="22760"/>
                  </a:lnTo>
                  <a:cubicBezTo>
                    <a:pt x="0" y="16724"/>
                    <a:pt x="2398" y="10935"/>
                    <a:pt x="6666" y="6666"/>
                  </a:cubicBezTo>
                  <a:cubicBezTo>
                    <a:pt x="10935" y="2398"/>
                    <a:pt x="16724" y="0"/>
                    <a:pt x="22760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3" name="Google Shape;66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8086" y="4197796"/>
            <a:ext cx="210121" cy="3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1463" y="5190628"/>
            <a:ext cx="263367" cy="26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0408" y="4333454"/>
            <a:ext cx="357652" cy="24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3496" y="6018944"/>
            <a:ext cx="273035" cy="27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10620" y="5170413"/>
            <a:ext cx="308750" cy="2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0"/>
          <p:cNvSpPr txBox="1"/>
          <p:nvPr/>
        </p:nvSpPr>
        <p:spPr>
          <a:xfrm>
            <a:off x="6362700" y="2354768"/>
            <a:ext cx="5562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Contact Us</a:t>
            </a:r>
            <a:endParaRPr/>
          </a:p>
        </p:txBody>
      </p:sp>
      <p:sp>
        <p:nvSpPr>
          <p:cNvPr id="669" name="Google Shape;669;p40"/>
          <p:cNvSpPr txBox="1"/>
          <p:nvPr/>
        </p:nvSpPr>
        <p:spPr>
          <a:xfrm>
            <a:off x="2786205" y="4157065"/>
            <a:ext cx="5801458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123 Anywhere St., Any City,ST 12345</a:t>
            </a:r>
            <a:endParaRPr/>
          </a:p>
        </p:txBody>
      </p:sp>
      <p:sp>
        <p:nvSpPr>
          <p:cNvPr id="670" name="Google Shape;670;p40"/>
          <p:cNvSpPr txBox="1"/>
          <p:nvPr/>
        </p:nvSpPr>
        <p:spPr>
          <a:xfrm>
            <a:off x="2786205" y="5082688"/>
            <a:ext cx="489295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123-456-7890</a:t>
            </a:r>
            <a:endParaRPr/>
          </a:p>
        </p:txBody>
      </p:sp>
      <p:sp>
        <p:nvSpPr>
          <p:cNvPr id="671" name="Google Shape;671;p40"/>
          <p:cNvSpPr txBox="1"/>
          <p:nvPr/>
        </p:nvSpPr>
        <p:spPr>
          <a:xfrm>
            <a:off x="11098054" y="4205344"/>
            <a:ext cx="489295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hello@reallygreatsite.com</a:t>
            </a:r>
            <a:endParaRPr/>
          </a:p>
        </p:txBody>
      </p:sp>
      <p:sp>
        <p:nvSpPr>
          <p:cNvPr id="672" name="Google Shape;672;p40"/>
          <p:cNvSpPr txBox="1"/>
          <p:nvPr/>
        </p:nvSpPr>
        <p:spPr>
          <a:xfrm>
            <a:off x="6697523" y="5928766"/>
            <a:ext cx="489295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reallygreatsite.com</a:t>
            </a:r>
            <a:endParaRPr/>
          </a:p>
        </p:txBody>
      </p:sp>
      <p:sp>
        <p:nvSpPr>
          <p:cNvPr id="673" name="Google Shape;673;p40"/>
          <p:cNvSpPr txBox="1"/>
          <p:nvPr/>
        </p:nvSpPr>
        <p:spPr>
          <a:xfrm>
            <a:off x="11098054" y="5082688"/>
            <a:ext cx="4892954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@reallygreatsite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4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1628115">
            <a:off x="-3579229" y="2916012"/>
            <a:ext cx="10116962" cy="924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1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flipH="1" rot="-754569">
            <a:off x="13581935" y="2334696"/>
            <a:ext cx="7151538" cy="65347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41"/>
          <p:cNvGrpSpPr/>
          <p:nvPr/>
        </p:nvGrpSpPr>
        <p:grpSpPr>
          <a:xfrm>
            <a:off x="1492829" y="-2590034"/>
            <a:ext cx="15329724" cy="5241917"/>
            <a:chOff x="0" y="-38100"/>
            <a:chExt cx="6729097" cy="2300978"/>
          </a:xfrm>
        </p:grpSpPr>
        <p:sp>
          <p:nvSpPr>
            <p:cNvPr id="681" name="Google Shape;681;p41"/>
            <p:cNvSpPr/>
            <p:nvPr/>
          </p:nvSpPr>
          <p:spPr>
            <a:xfrm>
              <a:off x="0" y="0"/>
              <a:ext cx="6729097" cy="2262878"/>
            </a:xfrm>
            <a:custGeom>
              <a:rect b="b" l="l" r="r" t="t"/>
              <a:pathLst>
                <a:path extrusionOk="0" h="2262878" w="6729097">
                  <a:moveTo>
                    <a:pt x="22726" y="0"/>
                  </a:moveTo>
                  <a:lnTo>
                    <a:pt x="6706370" y="0"/>
                  </a:lnTo>
                  <a:cubicBezTo>
                    <a:pt x="6718922" y="0"/>
                    <a:pt x="6729097" y="10175"/>
                    <a:pt x="6729097" y="22726"/>
                  </a:cubicBezTo>
                  <a:lnTo>
                    <a:pt x="6729097" y="2240152"/>
                  </a:lnTo>
                  <a:cubicBezTo>
                    <a:pt x="6729097" y="2252703"/>
                    <a:pt x="6718922" y="2262878"/>
                    <a:pt x="6706370" y="2262878"/>
                  </a:cubicBezTo>
                  <a:lnTo>
                    <a:pt x="22726" y="2262878"/>
                  </a:lnTo>
                  <a:cubicBezTo>
                    <a:pt x="16699" y="2262878"/>
                    <a:pt x="10918" y="2260484"/>
                    <a:pt x="6656" y="2256222"/>
                  </a:cubicBezTo>
                  <a:cubicBezTo>
                    <a:pt x="2394" y="2251960"/>
                    <a:pt x="0" y="2246180"/>
                    <a:pt x="0" y="2240152"/>
                  </a:cubicBezTo>
                  <a:lnTo>
                    <a:pt x="0" y="22726"/>
                  </a:lnTo>
                  <a:cubicBezTo>
                    <a:pt x="0" y="16699"/>
                    <a:pt x="2394" y="10918"/>
                    <a:pt x="6656" y="6656"/>
                  </a:cubicBezTo>
                  <a:cubicBezTo>
                    <a:pt x="10918" y="2394"/>
                    <a:pt x="16699" y="0"/>
                    <a:pt x="22726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41"/>
          <p:cNvSpPr txBox="1"/>
          <p:nvPr/>
        </p:nvSpPr>
        <p:spPr>
          <a:xfrm>
            <a:off x="3960905" y="715697"/>
            <a:ext cx="1039357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Credits</a:t>
            </a:r>
            <a:endParaRPr/>
          </a:p>
        </p:txBody>
      </p:sp>
      <p:sp>
        <p:nvSpPr>
          <p:cNvPr id="684" name="Google Shape;684;p41"/>
          <p:cNvSpPr txBox="1"/>
          <p:nvPr/>
        </p:nvSpPr>
        <p:spPr>
          <a:xfrm>
            <a:off x="3582912" y="3310316"/>
            <a:ext cx="11122176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685" name="Google Shape;685;p41"/>
          <p:cNvSpPr txBox="1"/>
          <p:nvPr/>
        </p:nvSpPr>
        <p:spPr>
          <a:xfrm>
            <a:off x="2818025" y="4868068"/>
            <a:ext cx="12651949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SlidesCarnival for the presentation template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6430"/>
                </a:solidFill>
                <a:latin typeface="Lato"/>
                <a:ea typeface="Lato"/>
                <a:cs typeface="Lato"/>
                <a:sym typeface="Lato"/>
              </a:rPr>
              <a:t>Pexels for the photos</a:t>
            </a:r>
            <a:endParaRPr/>
          </a:p>
        </p:txBody>
      </p:sp>
      <p:sp>
        <p:nvSpPr>
          <p:cNvPr id="686" name="Google Shape;686;p41"/>
          <p:cNvSpPr/>
          <p:nvPr/>
        </p:nvSpPr>
        <p:spPr>
          <a:xfrm>
            <a:off x="1465447" y="7147436"/>
            <a:ext cx="4665679" cy="2624707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299" l="0" r="0" t="-930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1"/>
          <p:cNvSpPr/>
          <p:nvPr/>
        </p:nvSpPr>
        <p:spPr>
          <a:xfrm>
            <a:off x="6824589" y="7147436"/>
            <a:ext cx="4665679" cy="2624707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68" r="-6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/>
          <p:nvPr/>
        </p:nvSpPr>
        <p:spPr>
          <a:xfrm>
            <a:off x="12128968" y="7147436"/>
            <a:ext cx="4665679" cy="2624707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9282" l="0" r="0" t="-928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1"/>
          <p:cNvSpPr txBox="1"/>
          <p:nvPr/>
        </p:nvSpPr>
        <p:spPr>
          <a:xfrm>
            <a:off x="3582912" y="6159120"/>
            <a:ext cx="11122176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9EDD6C"/>
                </a:solidFill>
                <a:latin typeface="Lato"/>
                <a:ea typeface="Lato"/>
                <a:cs typeface="Lato"/>
                <a:sym typeface="Lato"/>
              </a:rPr>
              <a:t>Happy Designing!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5"/>
          <p:cNvGrpSpPr/>
          <p:nvPr/>
        </p:nvGrpSpPr>
        <p:grpSpPr>
          <a:xfrm>
            <a:off x="10489054" y="-18953"/>
            <a:ext cx="6770246" cy="3266926"/>
            <a:chOff x="0" y="-47625"/>
            <a:chExt cx="1783110" cy="860425"/>
          </a:xfrm>
        </p:grpSpPr>
        <p:sp>
          <p:nvSpPr>
            <p:cNvPr id="108" name="Google Shape;108;p15"/>
            <p:cNvSpPr/>
            <p:nvPr/>
          </p:nvSpPr>
          <p:spPr>
            <a:xfrm>
              <a:off x="0" y="0"/>
              <a:ext cx="1783110" cy="812800"/>
            </a:xfrm>
            <a:custGeom>
              <a:rect b="b" l="l" r="r" t="t"/>
              <a:pathLst>
                <a:path extrusionOk="0" h="812800" w="1783110">
                  <a:moveTo>
                    <a:pt x="58320" y="0"/>
                  </a:moveTo>
                  <a:lnTo>
                    <a:pt x="1724790" y="0"/>
                  </a:lnTo>
                  <a:cubicBezTo>
                    <a:pt x="1740258" y="0"/>
                    <a:pt x="1755092" y="6144"/>
                    <a:pt x="1766029" y="17081"/>
                  </a:cubicBezTo>
                  <a:cubicBezTo>
                    <a:pt x="1776966" y="28018"/>
                    <a:pt x="1783110" y="42852"/>
                    <a:pt x="1783110" y="58320"/>
                  </a:cubicBezTo>
                  <a:lnTo>
                    <a:pt x="1783110" y="754480"/>
                  </a:lnTo>
                  <a:cubicBezTo>
                    <a:pt x="1783110" y="769948"/>
                    <a:pt x="1776966" y="784782"/>
                    <a:pt x="1766029" y="795719"/>
                  </a:cubicBezTo>
                  <a:cubicBezTo>
                    <a:pt x="1755092" y="806656"/>
                    <a:pt x="1740258" y="812800"/>
                    <a:pt x="1724790" y="812800"/>
                  </a:cubicBezTo>
                  <a:lnTo>
                    <a:pt x="58320" y="812800"/>
                  </a:lnTo>
                  <a:cubicBezTo>
                    <a:pt x="42852" y="812800"/>
                    <a:pt x="28018" y="806656"/>
                    <a:pt x="17081" y="795719"/>
                  </a:cubicBezTo>
                  <a:cubicBezTo>
                    <a:pt x="6144" y="784782"/>
                    <a:pt x="0" y="769948"/>
                    <a:pt x="0" y="754480"/>
                  </a:cubicBezTo>
                  <a:lnTo>
                    <a:pt x="0" y="58320"/>
                  </a:lnTo>
                  <a:cubicBezTo>
                    <a:pt x="0" y="42852"/>
                    <a:pt x="6144" y="28018"/>
                    <a:pt x="17081" y="17081"/>
                  </a:cubicBezTo>
                  <a:cubicBezTo>
                    <a:pt x="28018" y="6144"/>
                    <a:pt x="42852" y="0"/>
                    <a:pt x="58320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10489054" y="3421097"/>
            <a:ext cx="6770246" cy="3266926"/>
            <a:chOff x="0" y="-47625"/>
            <a:chExt cx="1783110" cy="860425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0"/>
              <a:ext cx="1783110" cy="812800"/>
            </a:xfrm>
            <a:custGeom>
              <a:rect b="b" l="l" r="r" t="t"/>
              <a:pathLst>
                <a:path extrusionOk="0" h="812800" w="1783110">
                  <a:moveTo>
                    <a:pt x="58320" y="0"/>
                  </a:moveTo>
                  <a:lnTo>
                    <a:pt x="1724790" y="0"/>
                  </a:lnTo>
                  <a:cubicBezTo>
                    <a:pt x="1740258" y="0"/>
                    <a:pt x="1755092" y="6144"/>
                    <a:pt x="1766029" y="17081"/>
                  </a:cubicBezTo>
                  <a:cubicBezTo>
                    <a:pt x="1776966" y="28018"/>
                    <a:pt x="1783110" y="42852"/>
                    <a:pt x="1783110" y="58320"/>
                  </a:cubicBezTo>
                  <a:lnTo>
                    <a:pt x="1783110" y="754480"/>
                  </a:lnTo>
                  <a:cubicBezTo>
                    <a:pt x="1783110" y="769948"/>
                    <a:pt x="1776966" y="784782"/>
                    <a:pt x="1766029" y="795719"/>
                  </a:cubicBezTo>
                  <a:cubicBezTo>
                    <a:pt x="1755092" y="806656"/>
                    <a:pt x="1740258" y="812800"/>
                    <a:pt x="1724790" y="812800"/>
                  </a:cubicBezTo>
                  <a:lnTo>
                    <a:pt x="58320" y="812800"/>
                  </a:lnTo>
                  <a:cubicBezTo>
                    <a:pt x="42852" y="812800"/>
                    <a:pt x="28018" y="806656"/>
                    <a:pt x="17081" y="795719"/>
                  </a:cubicBezTo>
                  <a:cubicBezTo>
                    <a:pt x="6144" y="784782"/>
                    <a:pt x="0" y="769948"/>
                    <a:pt x="0" y="754480"/>
                  </a:cubicBezTo>
                  <a:lnTo>
                    <a:pt x="0" y="58320"/>
                  </a:lnTo>
                  <a:cubicBezTo>
                    <a:pt x="0" y="42852"/>
                    <a:pt x="6144" y="28018"/>
                    <a:pt x="17081" y="17081"/>
                  </a:cubicBezTo>
                  <a:cubicBezTo>
                    <a:pt x="28018" y="6144"/>
                    <a:pt x="42852" y="0"/>
                    <a:pt x="58320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5"/>
          <p:cNvGrpSpPr/>
          <p:nvPr/>
        </p:nvGrpSpPr>
        <p:grpSpPr>
          <a:xfrm>
            <a:off x="10489054" y="6858201"/>
            <a:ext cx="6770246" cy="3266926"/>
            <a:chOff x="0" y="-47625"/>
            <a:chExt cx="1783110" cy="860425"/>
          </a:xfrm>
        </p:grpSpPr>
        <p:sp>
          <p:nvSpPr>
            <p:cNvPr id="114" name="Google Shape;114;p15"/>
            <p:cNvSpPr/>
            <p:nvPr/>
          </p:nvSpPr>
          <p:spPr>
            <a:xfrm>
              <a:off x="0" y="0"/>
              <a:ext cx="1783110" cy="812800"/>
            </a:xfrm>
            <a:custGeom>
              <a:rect b="b" l="l" r="r" t="t"/>
              <a:pathLst>
                <a:path extrusionOk="0" h="812800" w="1783110">
                  <a:moveTo>
                    <a:pt x="58320" y="0"/>
                  </a:moveTo>
                  <a:lnTo>
                    <a:pt x="1724790" y="0"/>
                  </a:lnTo>
                  <a:cubicBezTo>
                    <a:pt x="1740258" y="0"/>
                    <a:pt x="1755092" y="6144"/>
                    <a:pt x="1766029" y="17081"/>
                  </a:cubicBezTo>
                  <a:cubicBezTo>
                    <a:pt x="1776966" y="28018"/>
                    <a:pt x="1783110" y="42852"/>
                    <a:pt x="1783110" y="58320"/>
                  </a:cubicBezTo>
                  <a:lnTo>
                    <a:pt x="1783110" y="754480"/>
                  </a:lnTo>
                  <a:cubicBezTo>
                    <a:pt x="1783110" y="769948"/>
                    <a:pt x="1776966" y="784782"/>
                    <a:pt x="1766029" y="795719"/>
                  </a:cubicBezTo>
                  <a:cubicBezTo>
                    <a:pt x="1755092" y="806656"/>
                    <a:pt x="1740258" y="812800"/>
                    <a:pt x="1724790" y="812800"/>
                  </a:cubicBezTo>
                  <a:lnTo>
                    <a:pt x="58320" y="812800"/>
                  </a:lnTo>
                  <a:cubicBezTo>
                    <a:pt x="42852" y="812800"/>
                    <a:pt x="28018" y="806656"/>
                    <a:pt x="17081" y="795719"/>
                  </a:cubicBezTo>
                  <a:cubicBezTo>
                    <a:pt x="6144" y="784782"/>
                    <a:pt x="0" y="769948"/>
                    <a:pt x="0" y="754480"/>
                  </a:cubicBezTo>
                  <a:lnTo>
                    <a:pt x="0" y="58320"/>
                  </a:lnTo>
                  <a:cubicBezTo>
                    <a:pt x="0" y="42852"/>
                    <a:pt x="6144" y="28018"/>
                    <a:pt x="17081" y="17081"/>
                  </a:cubicBezTo>
                  <a:cubicBezTo>
                    <a:pt x="28018" y="6144"/>
                    <a:pt x="42852" y="0"/>
                    <a:pt x="58320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15"/>
          <p:cNvGrpSpPr/>
          <p:nvPr/>
        </p:nvGrpSpPr>
        <p:grpSpPr>
          <a:xfrm>
            <a:off x="9511002" y="842559"/>
            <a:ext cx="1537682" cy="1544574"/>
            <a:chOff x="1813" y="0"/>
            <a:chExt cx="809173" cy="812800"/>
          </a:xfrm>
        </p:grpSpPr>
        <p:sp>
          <p:nvSpPr>
            <p:cNvPr id="117" name="Google Shape;117;p1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499" u="none" cap="none" strike="noStrike">
                  <a:solidFill>
                    <a:srgbClr val="293D2F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01.</a:t>
              </a:r>
              <a:endParaRPr/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9537156" y="4371213"/>
            <a:ext cx="1537682" cy="1544574"/>
            <a:chOff x="1813" y="0"/>
            <a:chExt cx="809173" cy="812800"/>
          </a:xfrm>
        </p:grpSpPr>
        <p:sp>
          <p:nvSpPr>
            <p:cNvPr id="120" name="Google Shape;120;p1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293D2F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02.</a:t>
              </a:r>
              <a:endParaRPr/>
            </a:p>
          </p:txBody>
        </p:sp>
      </p:grpSp>
      <p:grpSp>
        <p:nvGrpSpPr>
          <p:cNvPr id="122" name="Google Shape;122;p15"/>
          <p:cNvGrpSpPr/>
          <p:nvPr/>
        </p:nvGrpSpPr>
        <p:grpSpPr>
          <a:xfrm>
            <a:off x="9537156" y="7832869"/>
            <a:ext cx="1537682" cy="1544574"/>
            <a:chOff x="1813" y="0"/>
            <a:chExt cx="809173" cy="812800"/>
          </a:xfrm>
        </p:grpSpPr>
        <p:sp>
          <p:nvSpPr>
            <p:cNvPr id="123" name="Google Shape;123;p1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293D2F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03.</a:t>
              </a:r>
              <a:endParaRPr/>
            </a:p>
          </p:txBody>
        </p:sp>
      </p:grpSp>
      <p:sp>
        <p:nvSpPr>
          <p:cNvPr id="125" name="Google Shape;125;p15"/>
          <p:cNvSpPr txBox="1"/>
          <p:nvPr/>
        </p:nvSpPr>
        <p:spPr>
          <a:xfrm>
            <a:off x="11480168" y="7561406"/>
            <a:ext cx="3794478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About Us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1480168" y="8439064"/>
            <a:ext cx="330607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>
            <a:off x="-3259831" y="1648165"/>
            <a:ext cx="9694470" cy="885832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804609" y="3695827"/>
            <a:ext cx="6121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Table Of Contents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11415998" y="4142144"/>
            <a:ext cx="3794478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Our Process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11415998" y="5019802"/>
            <a:ext cx="330607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11351828" y="722882"/>
            <a:ext cx="3794478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11351828" y="1600540"/>
            <a:ext cx="330607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cxnSp>
        <p:nvCxnSpPr>
          <p:cNvPr id="133" name="Google Shape;133;p15"/>
          <p:cNvCxnSpPr/>
          <p:nvPr/>
        </p:nvCxnSpPr>
        <p:spPr>
          <a:xfrm flipH="1" rot="10800000">
            <a:off x="5522192" y="1595796"/>
            <a:ext cx="3381172" cy="19050"/>
          </a:xfrm>
          <a:prstGeom prst="straightConnector1">
            <a:avLst/>
          </a:prstGeom>
          <a:noFill/>
          <a:ln cap="flat" cmpd="sng" w="38100">
            <a:solidFill>
              <a:srgbClr val="293D2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4" name="Google Shape;134;p15"/>
          <p:cNvCxnSpPr/>
          <p:nvPr/>
        </p:nvCxnSpPr>
        <p:spPr>
          <a:xfrm flipH="1" rot="10800000">
            <a:off x="5522192" y="5105400"/>
            <a:ext cx="3381172" cy="19050"/>
          </a:xfrm>
          <a:prstGeom prst="straightConnector1">
            <a:avLst/>
          </a:prstGeom>
          <a:noFill/>
          <a:ln cap="flat" cmpd="sng" w="38100">
            <a:solidFill>
              <a:srgbClr val="293D2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5" name="Google Shape;135;p15"/>
          <p:cNvCxnSpPr/>
          <p:nvPr/>
        </p:nvCxnSpPr>
        <p:spPr>
          <a:xfrm flipH="1" rot="10800000">
            <a:off x="5522192" y="8595631"/>
            <a:ext cx="3381172" cy="19050"/>
          </a:xfrm>
          <a:prstGeom prst="straightConnector1">
            <a:avLst/>
          </a:prstGeom>
          <a:noFill/>
          <a:ln cap="flat" cmpd="sng" w="38100">
            <a:solidFill>
              <a:srgbClr val="293D2F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61192">
            <a:off x="12095866" y="1610833"/>
            <a:ext cx="5017671" cy="4584897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42"/>
          <p:cNvSpPr txBox="1"/>
          <p:nvPr/>
        </p:nvSpPr>
        <p:spPr>
          <a:xfrm>
            <a:off x="804609" y="1028700"/>
            <a:ext cx="10393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Fonts</a:t>
            </a:r>
            <a:r>
              <a:rPr lang="en-US" sz="9000">
                <a:solidFill>
                  <a:srgbClr val="9EDD6C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In this Presentation</a:t>
            </a:r>
            <a:endParaRPr/>
          </a:p>
        </p:txBody>
      </p:sp>
      <p:grpSp>
        <p:nvGrpSpPr>
          <p:cNvPr id="696" name="Google Shape;696;p42"/>
          <p:cNvGrpSpPr/>
          <p:nvPr/>
        </p:nvGrpSpPr>
        <p:grpSpPr>
          <a:xfrm>
            <a:off x="-298849" y="4075991"/>
            <a:ext cx="16121135" cy="5137936"/>
            <a:chOff x="0" y="-38100"/>
            <a:chExt cx="7076493" cy="2255335"/>
          </a:xfrm>
        </p:grpSpPr>
        <p:sp>
          <p:nvSpPr>
            <p:cNvPr id="697" name="Google Shape;697;p42"/>
            <p:cNvSpPr/>
            <p:nvPr/>
          </p:nvSpPr>
          <p:spPr>
            <a:xfrm>
              <a:off x="0" y="0"/>
              <a:ext cx="7076493" cy="2217235"/>
            </a:xfrm>
            <a:custGeom>
              <a:rect b="b" l="l" r="r" t="t"/>
              <a:pathLst>
                <a:path extrusionOk="0" h="2217235" w="7076493">
                  <a:moveTo>
                    <a:pt x="21611" y="0"/>
                  </a:moveTo>
                  <a:lnTo>
                    <a:pt x="7054883" y="0"/>
                  </a:lnTo>
                  <a:cubicBezTo>
                    <a:pt x="7066817" y="0"/>
                    <a:pt x="7076493" y="9675"/>
                    <a:pt x="7076493" y="21611"/>
                  </a:cubicBezTo>
                  <a:lnTo>
                    <a:pt x="7076493" y="2195625"/>
                  </a:lnTo>
                  <a:cubicBezTo>
                    <a:pt x="7076493" y="2207560"/>
                    <a:pt x="7066817" y="2217235"/>
                    <a:pt x="7054883" y="2217235"/>
                  </a:cubicBezTo>
                  <a:lnTo>
                    <a:pt x="21611" y="2217235"/>
                  </a:lnTo>
                  <a:cubicBezTo>
                    <a:pt x="9675" y="2217235"/>
                    <a:pt x="0" y="2207560"/>
                    <a:pt x="0" y="2195625"/>
                  </a:cubicBezTo>
                  <a:lnTo>
                    <a:pt x="0" y="21611"/>
                  </a:lnTo>
                  <a:cubicBezTo>
                    <a:pt x="0" y="9675"/>
                    <a:pt x="9675" y="0"/>
                    <a:pt x="21611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9" name="Google Shape;699;p42"/>
          <p:cNvSpPr txBox="1"/>
          <p:nvPr/>
        </p:nvSpPr>
        <p:spPr>
          <a:xfrm>
            <a:off x="804609" y="4708407"/>
            <a:ext cx="11678279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This presentation template uses the following free fonts:</a:t>
            </a:r>
            <a:endParaRPr/>
          </a:p>
        </p:txBody>
      </p:sp>
      <p:sp>
        <p:nvSpPr>
          <p:cNvPr id="700" name="Google Shape;700;p42"/>
          <p:cNvSpPr txBox="1"/>
          <p:nvPr/>
        </p:nvSpPr>
        <p:spPr>
          <a:xfrm>
            <a:off x="804609" y="5726252"/>
            <a:ext cx="10083086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Titles: Francois One</a:t>
            </a:r>
            <a:endParaRPr/>
          </a:p>
          <a:p>
            <a:pPr indent="-269874" lvl="1" marL="539749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Headers: Lato</a:t>
            </a:r>
            <a:endParaRPr/>
          </a:p>
          <a:p>
            <a:pPr indent="-269875" lvl="1" marL="53975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93D2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Body Copy: Lato</a:t>
            </a:r>
            <a:endParaRPr/>
          </a:p>
        </p:txBody>
      </p:sp>
      <p:sp>
        <p:nvSpPr>
          <p:cNvPr id="701" name="Google Shape;701;p42"/>
          <p:cNvSpPr txBox="1"/>
          <p:nvPr/>
        </p:nvSpPr>
        <p:spPr>
          <a:xfrm>
            <a:off x="804609" y="7493559"/>
            <a:ext cx="9246040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You can find these fonts online too.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Happy Designing!</a:t>
            </a:r>
            <a:endParaRPr/>
          </a:p>
        </p:txBody>
      </p:sp>
      <p:pic>
        <p:nvPicPr>
          <p:cNvPr id="702" name="Google Shape;70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963061">
            <a:off x="11318695" y="5472768"/>
            <a:ext cx="8188586" cy="748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43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-2986740">
            <a:off x="10881285" y="34090"/>
            <a:ext cx="10116962" cy="9244374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3"/>
          <p:cNvSpPr txBox="1"/>
          <p:nvPr/>
        </p:nvSpPr>
        <p:spPr>
          <a:xfrm>
            <a:off x="9864380" y="4031364"/>
            <a:ext cx="76884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9EDD6C"/>
                </a:solidFill>
                <a:latin typeface="Francois One"/>
                <a:ea typeface="Francois One"/>
                <a:cs typeface="Francois One"/>
                <a:sym typeface="Francois One"/>
              </a:rPr>
              <a:t>Free templates</a:t>
            </a: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 for all your presentation needs</a:t>
            </a:r>
            <a:endParaRPr/>
          </a:p>
        </p:txBody>
      </p:sp>
      <p:grpSp>
        <p:nvGrpSpPr>
          <p:cNvPr id="709" name="Google Shape;709;p43"/>
          <p:cNvGrpSpPr/>
          <p:nvPr/>
        </p:nvGrpSpPr>
        <p:grpSpPr>
          <a:xfrm>
            <a:off x="-460711" y="-86797"/>
            <a:ext cx="7775911" cy="10373794"/>
            <a:chOff x="0" y="-38100"/>
            <a:chExt cx="3413294" cy="4553655"/>
          </a:xfrm>
        </p:grpSpPr>
        <p:sp>
          <p:nvSpPr>
            <p:cNvPr id="710" name="Google Shape;710;p43"/>
            <p:cNvSpPr/>
            <p:nvPr/>
          </p:nvSpPr>
          <p:spPr>
            <a:xfrm>
              <a:off x="0" y="0"/>
              <a:ext cx="3413294" cy="4515555"/>
            </a:xfrm>
            <a:custGeom>
              <a:rect b="b" l="l" r="r" t="t"/>
              <a:pathLst>
                <a:path extrusionOk="0" h="4515555" w="3413294">
                  <a:moveTo>
                    <a:pt x="58742" y="0"/>
                  </a:moveTo>
                  <a:lnTo>
                    <a:pt x="3354552" y="0"/>
                  </a:lnTo>
                  <a:cubicBezTo>
                    <a:pt x="3386995" y="0"/>
                    <a:pt x="3413294" y="26300"/>
                    <a:pt x="3413294" y="58742"/>
                  </a:cubicBezTo>
                  <a:lnTo>
                    <a:pt x="3413294" y="4456813"/>
                  </a:lnTo>
                  <a:cubicBezTo>
                    <a:pt x="3413294" y="4489256"/>
                    <a:pt x="3386995" y="4515555"/>
                    <a:pt x="3354552" y="4515555"/>
                  </a:cubicBezTo>
                  <a:lnTo>
                    <a:pt x="58742" y="4515555"/>
                  </a:lnTo>
                  <a:cubicBezTo>
                    <a:pt x="26300" y="4515555"/>
                    <a:pt x="0" y="4489256"/>
                    <a:pt x="0" y="4456813"/>
                  </a:cubicBezTo>
                  <a:lnTo>
                    <a:pt x="0" y="58742"/>
                  </a:lnTo>
                  <a:cubicBezTo>
                    <a:pt x="0" y="26300"/>
                    <a:pt x="26300" y="0"/>
                    <a:pt x="58742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2" name="Google Shape;71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66241" y="2697866"/>
            <a:ext cx="4186559" cy="105488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3"/>
          <p:cNvSpPr/>
          <p:nvPr/>
        </p:nvSpPr>
        <p:spPr>
          <a:xfrm>
            <a:off x="804609" y="4195640"/>
            <a:ext cx="4415090" cy="2483736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solidFill>
            <a:srgbClr val="336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3"/>
          <p:cNvSpPr/>
          <p:nvPr/>
        </p:nvSpPr>
        <p:spPr>
          <a:xfrm>
            <a:off x="804609" y="6774564"/>
            <a:ext cx="4415090" cy="2483736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solidFill>
            <a:srgbClr val="336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3"/>
          <p:cNvSpPr/>
          <p:nvPr/>
        </p:nvSpPr>
        <p:spPr>
          <a:xfrm>
            <a:off x="5334494" y="4195578"/>
            <a:ext cx="4415090" cy="2483736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solidFill>
            <a:srgbClr val="336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3"/>
          <p:cNvSpPr/>
          <p:nvPr/>
        </p:nvSpPr>
        <p:spPr>
          <a:xfrm>
            <a:off x="5334494" y="6774564"/>
            <a:ext cx="4415090" cy="2483736"/>
          </a:xfrm>
          <a:custGeom>
            <a:rect b="b" l="l" r="r" t="t"/>
            <a:pathLst>
              <a:path extrusionOk="0" h="6350000" w="11287761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1" y="0"/>
                  <a:pt x="11287761" y="234950"/>
                  <a:pt x="11287761" y="525780"/>
                </a:cubicBezTo>
                <a:lnTo>
                  <a:pt x="11287761" y="5822950"/>
                </a:lnTo>
                <a:cubicBezTo>
                  <a:pt x="11287761" y="6113780"/>
                  <a:pt x="11052811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ubicBezTo>
                  <a:pt x="0" y="5824220"/>
                  <a:pt x="0" y="5824220"/>
                  <a:pt x="0" y="5824220"/>
                </a:cubicBezTo>
                <a:close/>
              </a:path>
            </a:pathLst>
          </a:custGeom>
          <a:solidFill>
            <a:srgbClr val="3364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3"/>
          <p:cNvSpPr txBox="1"/>
          <p:nvPr/>
        </p:nvSpPr>
        <p:spPr>
          <a:xfrm>
            <a:off x="1092880" y="4627821"/>
            <a:ext cx="3537963" cy="160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For PowerPoint, Google Slides, and Canva</a:t>
            </a:r>
            <a:endParaRPr/>
          </a:p>
        </p:txBody>
      </p:sp>
      <p:sp>
        <p:nvSpPr>
          <p:cNvPr id="718" name="Google Shape;718;p43"/>
          <p:cNvSpPr txBox="1"/>
          <p:nvPr/>
        </p:nvSpPr>
        <p:spPr>
          <a:xfrm>
            <a:off x="5622766" y="7246392"/>
            <a:ext cx="3839042" cy="160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100% free for personal or commercial use</a:t>
            </a:r>
            <a:endParaRPr/>
          </a:p>
        </p:txBody>
      </p:sp>
      <p:sp>
        <p:nvSpPr>
          <p:cNvPr id="719" name="Google Shape;719;p43"/>
          <p:cNvSpPr txBox="1"/>
          <p:nvPr/>
        </p:nvSpPr>
        <p:spPr>
          <a:xfrm>
            <a:off x="1092880" y="7246392"/>
            <a:ext cx="3839042" cy="160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Ready to use, professional, and customizable</a:t>
            </a:r>
            <a:endParaRPr/>
          </a:p>
        </p:txBody>
      </p:sp>
      <p:sp>
        <p:nvSpPr>
          <p:cNvPr id="720" name="Google Shape;720;p43"/>
          <p:cNvSpPr txBox="1"/>
          <p:nvPr/>
        </p:nvSpPr>
        <p:spPr>
          <a:xfrm>
            <a:off x="5543391" y="4627821"/>
            <a:ext cx="3997792" cy="160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Blow your audience away with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attractive visuals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EDD6C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44"/>
          <p:cNvPicPr preferRelativeResize="0"/>
          <p:nvPr/>
        </p:nvPicPr>
        <p:blipFill rotWithShape="1">
          <a:blip r:embed="rId3">
            <a:alphaModFix amt="18999"/>
          </a:blip>
          <a:srcRect b="0" l="0" r="0" t="0"/>
          <a:stretch/>
        </p:blipFill>
        <p:spPr>
          <a:xfrm>
            <a:off x="-3149025" y="2681413"/>
            <a:ext cx="10116962" cy="9244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4"/>
          <p:cNvSpPr txBox="1"/>
          <p:nvPr/>
        </p:nvSpPr>
        <p:spPr>
          <a:xfrm>
            <a:off x="804609" y="883031"/>
            <a:ext cx="5059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Resource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Page</a:t>
            </a:r>
            <a:endParaRPr/>
          </a:p>
        </p:txBody>
      </p:sp>
      <p:sp>
        <p:nvSpPr>
          <p:cNvPr id="727" name="Google Shape;727;p44"/>
          <p:cNvSpPr txBox="1"/>
          <p:nvPr/>
        </p:nvSpPr>
        <p:spPr>
          <a:xfrm>
            <a:off x="837710" y="6856171"/>
            <a:ext cx="5059131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293D2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Don't forget to delete this page before presenting. </a:t>
            </a:r>
            <a:endParaRPr/>
          </a:p>
        </p:txBody>
      </p:sp>
      <p:grpSp>
        <p:nvGrpSpPr>
          <p:cNvPr id="728" name="Google Shape;728;p44"/>
          <p:cNvGrpSpPr/>
          <p:nvPr/>
        </p:nvGrpSpPr>
        <p:grpSpPr>
          <a:xfrm>
            <a:off x="7754216" y="785693"/>
            <a:ext cx="9505082" cy="8770869"/>
            <a:chOff x="0" y="-38100"/>
            <a:chExt cx="4172327" cy="3850038"/>
          </a:xfrm>
        </p:grpSpPr>
        <p:sp>
          <p:nvSpPr>
            <p:cNvPr id="729" name="Google Shape;729;p44"/>
            <p:cNvSpPr/>
            <p:nvPr/>
          </p:nvSpPr>
          <p:spPr>
            <a:xfrm>
              <a:off x="0" y="0"/>
              <a:ext cx="4172327" cy="3811938"/>
            </a:xfrm>
            <a:custGeom>
              <a:rect b="b" l="l" r="r" t="t"/>
              <a:pathLst>
                <a:path extrusionOk="0" h="3811938" w="4172327">
                  <a:moveTo>
                    <a:pt x="36653" y="0"/>
                  </a:moveTo>
                  <a:lnTo>
                    <a:pt x="4135675" y="0"/>
                  </a:lnTo>
                  <a:cubicBezTo>
                    <a:pt x="4145396" y="0"/>
                    <a:pt x="4154718" y="3862"/>
                    <a:pt x="4161592" y="10735"/>
                  </a:cubicBezTo>
                  <a:cubicBezTo>
                    <a:pt x="4168466" y="17609"/>
                    <a:pt x="4172327" y="26932"/>
                    <a:pt x="4172327" y="36653"/>
                  </a:cubicBezTo>
                  <a:lnTo>
                    <a:pt x="4172327" y="3775285"/>
                  </a:lnTo>
                  <a:cubicBezTo>
                    <a:pt x="4172327" y="3785007"/>
                    <a:pt x="4168466" y="3794329"/>
                    <a:pt x="4161592" y="3801203"/>
                  </a:cubicBezTo>
                  <a:cubicBezTo>
                    <a:pt x="4154718" y="3808076"/>
                    <a:pt x="4145396" y="3811938"/>
                    <a:pt x="4135675" y="3811938"/>
                  </a:cubicBezTo>
                  <a:lnTo>
                    <a:pt x="36653" y="3811938"/>
                  </a:lnTo>
                  <a:cubicBezTo>
                    <a:pt x="16410" y="3811938"/>
                    <a:pt x="0" y="3795528"/>
                    <a:pt x="0" y="3775285"/>
                  </a:cubicBezTo>
                  <a:lnTo>
                    <a:pt x="0" y="36653"/>
                  </a:lnTo>
                  <a:cubicBezTo>
                    <a:pt x="0" y="26932"/>
                    <a:pt x="3862" y="17609"/>
                    <a:pt x="10735" y="10735"/>
                  </a:cubicBezTo>
                  <a:cubicBezTo>
                    <a:pt x="17609" y="3862"/>
                    <a:pt x="26932" y="0"/>
                    <a:pt x="36653" y="0"/>
                  </a:cubicBezTo>
                  <a:close/>
                </a:path>
              </a:pathLst>
            </a:custGeom>
            <a:solidFill>
              <a:srgbClr val="ED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1" name="Google Shape;73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1037" y="1528285"/>
            <a:ext cx="788572" cy="67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22636" y="1480112"/>
            <a:ext cx="539347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08863" y="1480112"/>
            <a:ext cx="774519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01238" y="1576459"/>
            <a:ext cx="946756" cy="5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87248" y="1521370"/>
            <a:ext cx="692002" cy="69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118504" y="1521370"/>
            <a:ext cx="765797" cy="69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323556" y="1521370"/>
            <a:ext cx="461754" cy="69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224564" y="1480112"/>
            <a:ext cx="560470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278541" y="3194948"/>
            <a:ext cx="692002" cy="69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99021" y="3194948"/>
            <a:ext cx="692002" cy="69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803695" y="3153689"/>
            <a:ext cx="770295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537089" y="3153689"/>
            <a:ext cx="811401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514465" y="3153689"/>
            <a:ext cx="635106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358061" y="3153689"/>
            <a:ext cx="768887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36008" y="3153689"/>
            <a:ext cx="680169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961507" y="3261261"/>
            <a:ext cx="940845" cy="5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602367" y="4827266"/>
            <a:ext cx="774519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199021" y="4827266"/>
            <a:ext cx="900604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879629" y="4827266"/>
            <a:ext cx="774519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156891" y="4827266"/>
            <a:ext cx="773111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432745" y="4827266"/>
            <a:ext cx="841869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777357" y="4830623"/>
            <a:ext cx="619828" cy="76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961507" y="4960259"/>
            <a:ext cx="885107" cy="50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147540" y="6506354"/>
            <a:ext cx="867588" cy="77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441837" y="6500844"/>
            <a:ext cx="559800" cy="76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428346" y="6509711"/>
            <a:ext cx="720341" cy="76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575396" y="6558710"/>
            <a:ext cx="489568" cy="66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2491673" y="6630193"/>
            <a:ext cx="875415" cy="52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3793796" y="6558710"/>
            <a:ext cx="848833" cy="66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5069339" y="6558710"/>
            <a:ext cx="669807" cy="66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6165855" y="6558710"/>
            <a:ext cx="669807" cy="66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0484109" y="8248036"/>
            <a:ext cx="654806" cy="75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9275667" y="8179931"/>
            <a:ext cx="692758" cy="894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278630" y="8179931"/>
            <a:ext cx="481353" cy="894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1654598" y="8248036"/>
            <a:ext cx="381855" cy="75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2552137" y="8347731"/>
            <a:ext cx="558806" cy="55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3626627" y="8347731"/>
            <a:ext cx="682985" cy="55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4825296" y="8347731"/>
            <a:ext cx="798294" cy="55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6139274" y="8248036"/>
            <a:ext cx="663077" cy="75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6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6"/>
          <p:cNvGrpSpPr/>
          <p:nvPr/>
        </p:nvGrpSpPr>
        <p:grpSpPr>
          <a:xfrm>
            <a:off x="1837015" y="6782795"/>
            <a:ext cx="16826212" cy="3266927"/>
            <a:chOff x="0" y="-47625"/>
            <a:chExt cx="4431595" cy="860425"/>
          </a:xfrm>
        </p:grpSpPr>
        <p:sp>
          <p:nvSpPr>
            <p:cNvPr id="142" name="Google Shape;142;p16"/>
            <p:cNvSpPr/>
            <p:nvPr/>
          </p:nvSpPr>
          <p:spPr>
            <a:xfrm>
              <a:off x="0" y="0"/>
              <a:ext cx="4431595" cy="726083"/>
            </a:xfrm>
            <a:custGeom>
              <a:rect b="b" l="l" r="r" t="t"/>
              <a:pathLst>
                <a:path extrusionOk="0" h="726083" w="4431595">
                  <a:moveTo>
                    <a:pt x="23466" y="0"/>
                  </a:moveTo>
                  <a:lnTo>
                    <a:pt x="4408129" y="0"/>
                  </a:lnTo>
                  <a:cubicBezTo>
                    <a:pt x="4421089" y="0"/>
                    <a:pt x="4431595" y="10506"/>
                    <a:pt x="4431595" y="23466"/>
                  </a:cubicBezTo>
                  <a:lnTo>
                    <a:pt x="4431595" y="702617"/>
                  </a:lnTo>
                  <a:cubicBezTo>
                    <a:pt x="4431595" y="715577"/>
                    <a:pt x="4421089" y="726083"/>
                    <a:pt x="4408129" y="726083"/>
                  </a:cubicBezTo>
                  <a:lnTo>
                    <a:pt x="23466" y="726083"/>
                  </a:lnTo>
                  <a:cubicBezTo>
                    <a:pt x="10506" y="726083"/>
                    <a:pt x="0" y="715577"/>
                    <a:pt x="0" y="702617"/>
                  </a:cubicBezTo>
                  <a:lnTo>
                    <a:pt x="0" y="23466"/>
                  </a:lnTo>
                  <a:cubicBezTo>
                    <a:pt x="0" y="10506"/>
                    <a:pt x="10506" y="0"/>
                    <a:pt x="23466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6"/>
          <p:cNvGrpSpPr/>
          <p:nvPr/>
        </p:nvGrpSpPr>
        <p:grpSpPr>
          <a:xfrm>
            <a:off x="464741" y="6963621"/>
            <a:ext cx="2744545" cy="2756847"/>
            <a:chOff x="1813" y="0"/>
            <a:chExt cx="809173" cy="812800"/>
          </a:xfrm>
        </p:grpSpPr>
        <p:sp>
          <p:nvSpPr>
            <p:cNvPr id="145" name="Google Shape;145;p1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293D2F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01.</a:t>
              </a:r>
              <a:endParaRPr/>
            </a:p>
          </p:txBody>
        </p:sp>
      </p:grpSp>
      <p:sp>
        <p:nvSpPr>
          <p:cNvPr id="147" name="Google Shape;147;p16"/>
          <p:cNvSpPr txBox="1"/>
          <p:nvPr/>
        </p:nvSpPr>
        <p:spPr>
          <a:xfrm>
            <a:off x="3613536" y="7646719"/>
            <a:ext cx="6680841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7"/>
          <p:cNvGrpSpPr/>
          <p:nvPr/>
        </p:nvGrpSpPr>
        <p:grpSpPr>
          <a:xfrm>
            <a:off x="1062502" y="3669407"/>
            <a:ext cx="7701344" cy="5588893"/>
            <a:chOff x="0" y="-47625"/>
            <a:chExt cx="1565821" cy="1136322"/>
          </a:xfrm>
        </p:grpSpPr>
        <p:sp>
          <p:nvSpPr>
            <p:cNvPr id="153" name="Google Shape;153;p17"/>
            <p:cNvSpPr/>
            <p:nvPr/>
          </p:nvSpPr>
          <p:spPr>
            <a:xfrm>
              <a:off x="0" y="0"/>
              <a:ext cx="1565821" cy="1088697"/>
            </a:xfrm>
            <a:custGeom>
              <a:rect b="b" l="l" r="r" t="t"/>
              <a:pathLst>
                <a:path extrusionOk="0" h="1088697" w="1565821">
                  <a:moveTo>
                    <a:pt x="51269" y="0"/>
                  </a:moveTo>
                  <a:lnTo>
                    <a:pt x="1514553" y="0"/>
                  </a:lnTo>
                  <a:cubicBezTo>
                    <a:pt x="1528150" y="0"/>
                    <a:pt x="1541191" y="5402"/>
                    <a:pt x="1550805" y="15016"/>
                  </a:cubicBezTo>
                  <a:cubicBezTo>
                    <a:pt x="1560420" y="24631"/>
                    <a:pt x="1565821" y="37671"/>
                    <a:pt x="1565821" y="51269"/>
                  </a:cubicBezTo>
                  <a:lnTo>
                    <a:pt x="1565821" y="1037428"/>
                  </a:lnTo>
                  <a:cubicBezTo>
                    <a:pt x="1565821" y="1051026"/>
                    <a:pt x="1560420" y="1064066"/>
                    <a:pt x="1550805" y="1073681"/>
                  </a:cubicBezTo>
                  <a:cubicBezTo>
                    <a:pt x="1541191" y="1083296"/>
                    <a:pt x="1528150" y="1088697"/>
                    <a:pt x="1514553" y="1088697"/>
                  </a:cubicBezTo>
                  <a:lnTo>
                    <a:pt x="51269" y="1088697"/>
                  </a:lnTo>
                  <a:cubicBezTo>
                    <a:pt x="37671" y="1088697"/>
                    <a:pt x="24631" y="1083296"/>
                    <a:pt x="15016" y="1073681"/>
                  </a:cubicBezTo>
                  <a:cubicBezTo>
                    <a:pt x="5402" y="1064066"/>
                    <a:pt x="0" y="1051026"/>
                    <a:pt x="0" y="1037428"/>
                  </a:cubicBezTo>
                  <a:lnTo>
                    <a:pt x="0" y="51269"/>
                  </a:lnTo>
                  <a:cubicBezTo>
                    <a:pt x="0" y="37671"/>
                    <a:pt x="5402" y="24631"/>
                    <a:pt x="15016" y="15016"/>
                  </a:cubicBezTo>
                  <a:cubicBezTo>
                    <a:pt x="24631" y="5402"/>
                    <a:pt x="37671" y="0"/>
                    <a:pt x="51269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28906" l="0" r="0" t="28906"/>
          <a:stretch/>
        </p:blipFill>
        <p:spPr>
          <a:xfrm>
            <a:off x="0" y="0"/>
            <a:ext cx="1828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/>
        </p:nvSpPr>
        <p:spPr>
          <a:xfrm>
            <a:off x="9397034" y="5661158"/>
            <a:ext cx="6963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Welcome To Presentation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1971151" y="5873883"/>
            <a:ext cx="5884046" cy="2279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I'm Rain, and I'll be sharing with you my beautiful ideas. Follow me at @reallygreatsite to learn more.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 amt="19999"/>
          </a:blip>
          <a:srcRect b="0" l="0" r="0" t="0"/>
          <a:stretch/>
        </p:blipFill>
        <p:spPr>
          <a:xfrm>
            <a:off x="-1958665" y="4056565"/>
            <a:ext cx="9006402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460" r="-6246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8471029" y="597897"/>
            <a:ext cx="7315200" cy="4423933"/>
            <a:chOff x="0" y="-115729"/>
            <a:chExt cx="9753600" cy="5898577"/>
          </a:xfrm>
        </p:grpSpPr>
        <p:grpSp>
          <p:nvGrpSpPr>
            <p:cNvPr id="165" name="Google Shape;165;p18"/>
            <p:cNvGrpSpPr/>
            <p:nvPr/>
          </p:nvGrpSpPr>
          <p:grpSpPr>
            <a:xfrm>
              <a:off x="0" y="-115729"/>
              <a:ext cx="9753600" cy="5898577"/>
              <a:chOff x="0" y="-38100"/>
              <a:chExt cx="3211062" cy="1941918"/>
            </a:xfrm>
          </p:grpSpPr>
          <p:sp>
            <p:nvSpPr>
              <p:cNvPr id="166" name="Google Shape;166;p18"/>
              <p:cNvSpPr/>
              <p:nvPr/>
            </p:nvSpPr>
            <p:spPr>
              <a:xfrm>
                <a:off x="0" y="0"/>
                <a:ext cx="3211062" cy="1903818"/>
              </a:xfrm>
              <a:custGeom>
                <a:rect b="b" l="l" r="r" t="t"/>
                <a:pathLst>
                  <a:path extrusionOk="0" h="1903818" w="3211062">
                    <a:moveTo>
                      <a:pt x="62442" y="0"/>
                    </a:moveTo>
                    <a:lnTo>
                      <a:pt x="3148620" y="0"/>
                    </a:lnTo>
                    <a:cubicBezTo>
                      <a:pt x="3165181" y="0"/>
                      <a:pt x="3181063" y="6579"/>
                      <a:pt x="3192773" y="18289"/>
                    </a:cubicBezTo>
                    <a:cubicBezTo>
                      <a:pt x="3204483" y="29999"/>
                      <a:pt x="3211062" y="45881"/>
                      <a:pt x="3211062" y="62442"/>
                    </a:cubicBezTo>
                    <a:lnTo>
                      <a:pt x="3211062" y="1841377"/>
                    </a:lnTo>
                    <a:cubicBezTo>
                      <a:pt x="3211062" y="1875862"/>
                      <a:pt x="3183106" y="1903818"/>
                      <a:pt x="3148620" y="1903818"/>
                    </a:cubicBezTo>
                    <a:lnTo>
                      <a:pt x="62442" y="1903818"/>
                    </a:lnTo>
                    <a:cubicBezTo>
                      <a:pt x="27956" y="1903818"/>
                      <a:pt x="0" y="1875862"/>
                      <a:pt x="0" y="1841377"/>
                    </a:cubicBezTo>
                    <a:lnTo>
                      <a:pt x="0" y="62442"/>
                    </a:lnTo>
                    <a:cubicBezTo>
                      <a:pt x="0" y="27956"/>
                      <a:pt x="27956" y="0"/>
                      <a:pt x="62442" y="0"/>
                    </a:cubicBezTo>
                    <a:close/>
                  </a:path>
                </a:pathLst>
              </a:custGeom>
              <a:solidFill>
                <a:srgbClr val="9EDD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" name="Google Shape;168;p18"/>
            <p:cNvSpPr txBox="1"/>
            <p:nvPr/>
          </p:nvSpPr>
          <p:spPr>
            <a:xfrm>
              <a:off x="2639674" y="1645596"/>
              <a:ext cx="6112166" cy="923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What we do? </a:t>
              </a:r>
              <a:endParaRPr/>
            </a:p>
          </p:txBody>
        </p:sp>
        <p:sp>
          <p:nvSpPr>
            <p:cNvPr id="169" name="Google Shape;169;p18"/>
            <p:cNvSpPr txBox="1"/>
            <p:nvPr/>
          </p:nvSpPr>
          <p:spPr>
            <a:xfrm>
              <a:off x="2639674" y="2996369"/>
              <a:ext cx="6112166" cy="1131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8471029" y="5307383"/>
            <a:ext cx="7315200" cy="4294923"/>
            <a:chOff x="0" y="-115729"/>
            <a:chExt cx="9753600" cy="5726563"/>
          </a:xfrm>
        </p:grpSpPr>
        <p:grpSp>
          <p:nvGrpSpPr>
            <p:cNvPr id="171" name="Google Shape;171;p18"/>
            <p:cNvGrpSpPr/>
            <p:nvPr/>
          </p:nvGrpSpPr>
          <p:grpSpPr>
            <a:xfrm>
              <a:off x="0" y="-115729"/>
              <a:ext cx="9753600" cy="5726563"/>
              <a:chOff x="0" y="-38100"/>
              <a:chExt cx="3211062" cy="1885288"/>
            </a:xfrm>
          </p:grpSpPr>
          <p:sp>
            <p:nvSpPr>
              <p:cNvPr id="172" name="Google Shape;172;p18"/>
              <p:cNvSpPr/>
              <p:nvPr/>
            </p:nvSpPr>
            <p:spPr>
              <a:xfrm>
                <a:off x="0" y="0"/>
                <a:ext cx="3211062" cy="1847188"/>
              </a:xfrm>
              <a:custGeom>
                <a:rect b="b" l="l" r="r" t="t"/>
                <a:pathLst>
                  <a:path extrusionOk="0" h="1847188" w="3211062">
                    <a:moveTo>
                      <a:pt x="62442" y="0"/>
                    </a:moveTo>
                    <a:lnTo>
                      <a:pt x="3148620" y="0"/>
                    </a:lnTo>
                    <a:cubicBezTo>
                      <a:pt x="3165181" y="0"/>
                      <a:pt x="3181063" y="6579"/>
                      <a:pt x="3192773" y="18289"/>
                    </a:cubicBezTo>
                    <a:cubicBezTo>
                      <a:pt x="3204483" y="29999"/>
                      <a:pt x="3211062" y="45881"/>
                      <a:pt x="3211062" y="62442"/>
                    </a:cubicBezTo>
                    <a:lnTo>
                      <a:pt x="3211062" y="1784746"/>
                    </a:lnTo>
                    <a:cubicBezTo>
                      <a:pt x="3211062" y="1819232"/>
                      <a:pt x="3183106" y="1847188"/>
                      <a:pt x="3148620" y="1847188"/>
                    </a:cubicBezTo>
                    <a:lnTo>
                      <a:pt x="62442" y="1847188"/>
                    </a:lnTo>
                    <a:cubicBezTo>
                      <a:pt x="27956" y="1847188"/>
                      <a:pt x="0" y="1819232"/>
                      <a:pt x="0" y="1784746"/>
                    </a:cubicBezTo>
                    <a:lnTo>
                      <a:pt x="0" y="62442"/>
                    </a:lnTo>
                    <a:cubicBezTo>
                      <a:pt x="0" y="27956"/>
                      <a:pt x="27956" y="0"/>
                      <a:pt x="62442" y="0"/>
                    </a:cubicBezTo>
                    <a:close/>
                  </a:path>
                </a:pathLst>
              </a:custGeom>
              <a:solidFill>
                <a:srgbClr val="9EDD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" name="Google Shape;174;p18"/>
            <p:cNvSpPr txBox="1"/>
            <p:nvPr/>
          </p:nvSpPr>
          <p:spPr>
            <a:xfrm>
              <a:off x="2639674" y="1559578"/>
              <a:ext cx="6112166" cy="923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Who we are?</a:t>
              </a:r>
              <a:endParaRPr/>
            </a:p>
          </p:txBody>
        </p:sp>
        <p:sp>
          <p:nvSpPr>
            <p:cNvPr id="175" name="Google Shape;175;p18"/>
            <p:cNvSpPr txBox="1"/>
            <p:nvPr/>
          </p:nvSpPr>
          <p:spPr>
            <a:xfrm>
              <a:off x="2639674" y="2910373"/>
              <a:ext cx="6112166" cy="1131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Briefly elaborate on what you want to discuss. </a:t>
              </a:r>
              <a:endParaRPr/>
            </a:p>
          </p:txBody>
        </p:sp>
      </p:grpSp>
      <p:sp>
        <p:nvSpPr>
          <p:cNvPr id="176" name="Google Shape;176;p18"/>
          <p:cNvSpPr txBox="1"/>
          <p:nvPr/>
        </p:nvSpPr>
        <p:spPr>
          <a:xfrm>
            <a:off x="804609" y="684694"/>
            <a:ext cx="5300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336430"/>
                </a:solidFill>
                <a:latin typeface="Francois One"/>
                <a:ea typeface="Francois One"/>
                <a:cs typeface="Francois One"/>
                <a:sym typeface="Francois One"/>
              </a:rPr>
              <a:t>Our Company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9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9"/>
          <p:cNvGrpSpPr/>
          <p:nvPr/>
        </p:nvGrpSpPr>
        <p:grpSpPr>
          <a:xfrm>
            <a:off x="1448380" y="3314424"/>
            <a:ext cx="7315200" cy="4294923"/>
            <a:chOff x="0" y="-38100"/>
            <a:chExt cx="3211062" cy="1885288"/>
          </a:xfrm>
        </p:grpSpPr>
        <p:sp>
          <p:nvSpPr>
            <p:cNvPr id="183" name="Google Shape;183;p19"/>
            <p:cNvSpPr/>
            <p:nvPr/>
          </p:nvSpPr>
          <p:spPr>
            <a:xfrm>
              <a:off x="0" y="0"/>
              <a:ext cx="3211062" cy="1847188"/>
            </a:xfrm>
            <a:custGeom>
              <a:rect b="b" l="l" r="r" t="t"/>
              <a:pathLst>
                <a:path extrusionOk="0" h="1847188" w="3211062">
                  <a:moveTo>
                    <a:pt x="62442" y="0"/>
                  </a:moveTo>
                  <a:lnTo>
                    <a:pt x="3148620" y="0"/>
                  </a:lnTo>
                  <a:cubicBezTo>
                    <a:pt x="3165181" y="0"/>
                    <a:pt x="3181063" y="6579"/>
                    <a:pt x="3192773" y="18289"/>
                  </a:cubicBezTo>
                  <a:cubicBezTo>
                    <a:pt x="3204483" y="29999"/>
                    <a:pt x="3211062" y="45881"/>
                    <a:pt x="3211062" y="62442"/>
                  </a:cubicBezTo>
                  <a:lnTo>
                    <a:pt x="3211062" y="1784746"/>
                  </a:lnTo>
                  <a:cubicBezTo>
                    <a:pt x="3211062" y="1819232"/>
                    <a:pt x="3183106" y="1847188"/>
                    <a:pt x="3148620" y="1847188"/>
                  </a:cubicBezTo>
                  <a:lnTo>
                    <a:pt x="62442" y="1847188"/>
                  </a:lnTo>
                  <a:cubicBezTo>
                    <a:pt x="27956" y="1847188"/>
                    <a:pt x="0" y="1819232"/>
                    <a:pt x="0" y="1784746"/>
                  </a:cubicBezTo>
                  <a:lnTo>
                    <a:pt x="0" y="62442"/>
                  </a:lnTo>
                  <a:cubicBezTo>
                    <a:pt x="0" y="27956"/>
                    <a:pt x="27956" y="0"/>
                    <a:pt x="62442" y="0"/>
                  </a:cubicBezTo>
                  <a:close/>
                </a:path>
              </a:pathLst>
            </a:custGeom>
            <a:solidFill>
              <a:srgbClr val="9EDD6C">
                <a:alpha val="8470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19"/>
          <p:cNvGrpSpPr/>
          <p:nvPr/>
        </p:nvGrpSpPr>
        <p:grpSpPr>
          <a:xfrm>
            <a:off x="9401315" y="3314424"/>
            <a:ext cx="7315200" cy="4294923"/>
            <a:chOff x="0" y="-38100"/>
            <a:chExt cx="3211062" cy="1885288"/>
          </a:xfrm>
        </p:grpSpPr>
        <p:sp>
          <p:nvSpPr>
            <p:cNvPr id="186" name="Google Shape;186;p19"/>
            <p:cNvSpPr/>
            <p:nvPr/>
          </p:nvSpPr>
          <p:spPr>
            <a:xfrm>
              <a:off x="0" y="0"/>
              <a:ext cx="3211062" cy="1847188"/>
            </a:xfrm>
            <a:custGeom>
              <a:rect b="b" l="l" r="r" t="t"/>
              <a:pathLst>
                <a:path extrusionOk="0" h="1847188" w="3211062">
                  <a:moveTo>
                    <a:pt x="62442" y="0"/>
                  </a:moveTo>
                  <a:lnTo>
                    <a:pt x="3148620" y="0"/>
                  </a:lnTo>
                  <a:cubicBezTo>
                    <a:pt x="3165181" y="0"/>
                    <a:pt x="3181063" y="6579"/>
                    <a:pt x="3192773" y="18289"/>
                  </a:cubicBezTo>
                  <a:cubicBezTo>
                    <a:pt x="3204483" y="29999"/>
                    <a:pt x="3211062" y="45881"/>
                    <a:pt x="3211062" y="62442"/>
                  </a:cubicBezTo>
                  <a:lnTo>
                    <a:pt x="3211062" y="1784746"/>
                  </a:lnTo>
                  <a:cubicBezTo>
                    <a:pt x="3211062" y="1819232"/>
                    <a:pt x="3183106" y="1847188"/>
                    <a:pt x="3148620" y="1847188"/>
                  </a:cubicBezTo>
                  <a:lnTo>
                    <a:pt x="62442" y="1847188"/>
                  </a:lnTo>
                  <a:cubicBezTo>
                    <a:pt x="27956" y="1847188"/>
                    <a:pt x="0" y="1819232"/>
                    <a:pt x="0" y="1784746"/>
                  </a:cubicBezTo>
                  <a:lnTo>
                    <a:pt x="0" y="62442"/>
                  </a:lnTo>
                  <a:cubicBezTo>
                    <a:pt x="0" y="27956"/>
                    <a:pt x="27956" y="0"/>
                    <a:pt x="62442" y="0"/>
                  </a:cubicBezTo>
                  <a:close/>
                </a:path>
              </a:pathLst>
            </a:custGeom>
            <a:solidFill>
              <a:srgbClr val="9EDD6C">
                <a:alpha val="8470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19"/>
          <p:cNvGrpSpPr/>
          <p:nvPr/>
        </p:nvGrpSpPr>
        <p:grpSpPr>
          <a:xfrm>
            <a:off x="2426416" y="4570904"/>
            <a:ext cx="4584125" cy="1861614"/>
            <a:chOff x="0" y="-9525"/>
            <a:chExt cx="6112166" cy="2482152"/>
          </a:xfrm>
        </p:grpSpPr>
        <p:sp>
          <p:nvSpPr>
            <p:cNvPr id="189" name="Google Shape;189;p19"/>
            <p:cNvSpPr txBox="1"/>
            <p:nvPr/>
          </p:nvSpPr>
          <p:spPr>
            <a:xfrm>
              <a:off x="0" y="-9525"/>
              <a:ext cx="6112166" cy="923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Mission</a:t>
              </a:r>
              <a:endParaRPr/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0" y="1341269"/>
              <a:ext cx="6112166" cy="1131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Enter your grand vision statement!</a:t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10389467" y="4570904"/>
            <a:ext cx="4584125" cy="1861614"/>
            <a:chOff x="0" y="-9525"/>
            <a:chExt cx="6112166" cy="2482152"/>
          </a:xfrm>
        </p:grpSpPr>
        <p:sp>
          <p:nvSpPr>
            <p:cNvPr id="192" name="Google Shape;192;p19"/>
            <p:cNvSpPr txBox="1"/>
            <p:nvPr/>
          </p:nvSpPr>
          <p:spPr>
            <a:xfrm>
              <a:off x="0" y="-9525"/>
              <a:ext cx="6112166" cy="923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Vision</a:t>
              </a:r>
              <a:endParaRPr/>
            </a:p>
          </p:txBody>
        </p:sp>
        <p:sp>
          <p:nvSpPr>
            <p:cNvPr id="193" name="Google Shape;193;p19"/>
            <p:cNvSpPr txBox="1"/>
            <p:nvPr/>
          </p:nvSpPr>
          <p:spPr>
            <a:xfrm>
              <a:off x="0" y="1341269"/>
              <a:ext cx="6112166" cy="1131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293D2F"/>
                  </a:solidFill>
                  <a:latin typeface="Lato"/>
                  <a:ea typeface="Lato"/>
                  <a:cs typeface="Lato"/>
                  <a:sym typeface="Lato"/>
                </a:rPr>
                <a:t>Enter your grand vision statement!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CE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17768" l="0" r="0" t="17769"/>
          <a:stretch/>
        </p:blipFill>
        <p:spPr>
          <a:xfrm>
            <a:off x="7178778" y="0"/>
            <a:ext cx="11109222" cy="4771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0"/>
          <p:cNvGrpSpPr/>
          <p:nvPr/>
        </p:nvGrpSpPr>
        <p:grpSpPr>
          <a:xfrm>
            <a:off x="0" y="4590270"/>
            <a:ext cx="18287996" cy="5696730"/>
            <a:chOff x="0" y="-47625"/>
            <a:chExt cx="4816592" cy="1500373"/>
          </a:xfrm>
        </p:grpSpPr>
        <p:sp>
          <p:nvSpPr>
            <p:cNvPr id="200" name="Google Shape;200;p20"/>
            <p:cNvSpPr/>
            <p:nvPr/>
          </p:nvSpPr>
          <p:spPr>
            <a:xfrm>
              <a:off x="0" y="0"/>
              <a:ext cx="4816592" cy="1452748"/>
            </a:xfrm>
            <a:custGeom>
              <a:rect b="b" l="l" r="r" t="t"/>
              <a:pathLst>
                <a:path extrusionOk="0" h="14527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52748"/>
                  </a:lnTo>
                  <a:lnTo>
                    <a:pt x="0" y="1452748"/>
                  </a:ln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</p:sp>
        <p:sp>
          <p:nvSpPr>
            <p:cNvPr id="201" name="Google Shape;201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2" name="Google Shape;202;p20"/>
          <p:cNvCxnSpPr/>
          <p:nvPr/>
        </p:nvCxnSpPr>
        <p:spPr>
          <a:xfrm flipH="1" rot="10800000">
            <a:off x="4252316" y="5949807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20"/>
          <p:cNvCxnSpPr/>
          <p:nvPr/>
        </p:nvCxnSpPr>
        <p:spPr>
          <a:xfrm flipH="1" rot="10800000">
            <a:off x="-10824" y="8353902"/>
            <a:ext cx="3322555" cy="19050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20"/>
          <p:cNvSpPr txBox="1"/>
          <p:nvPr/>
        </p:nvSpPr>
        <p:spPr>
          <a:xfrm>
            <a:off x="809296" y="1013948"/>
            <a:ext cx="508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293D2F"/>
                </a:solidFill>
                <a:latin typeface="Francois One"/>
                <a:ea typeface="Francois One"/>
                <a:cs typeface="Francois One"/>
                <a:sym typeface="Francois One"/>
              </a:rPr>
              <a:t>Company Timeline</a:t>
            </a:r>
            <a:endParaRPr/>
          </a:p>
        </p:txBody>
      </p:sp>
      <p:grpSp>
        <p:nvGrpSpPr>
          <p:cNvPr id="205" name="Google Shape;205;p20"/>
          <p:cNvGrpSpPr/>
          <p:nvPr/>
        </p:nvGrpSpPr>
        <p:grpSpPr>
          <a:xfrm>
            <a:off x="809296" y="5349003"/>
            <a:ext cx="3536420" cy="3743626"/>
            <a:chOff x="0" y="-47625"/>
            <a:chExt cx="812800" cy="860425"/>
          </a:xfrm>
        </p:grpSpPr>
        <p:sp>
          <p:nvSpPr>
            <p:cNvPr id="206" name="Google Shape;206;p20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207" name="Google Shape;207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20"/>
          <p:cNvSpPr txBox="1"/>
          <p:nvPr/>
        </p:nvSpPr>
        <p:spPr>
          <a:xfrm>
            <a:off x="882431" y="5670116"/>
            <a:ext cx="3329365" cy="547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Add a main point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1106272" y="6501052"/>
            <a:ext cx="285207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grpSp>
        <p:nvGrpSpPr>
          <p:cNvPr id="210" name="Google Shape;210;p20"/>
          <p:cNvGrpSpPr/>
          <p:nvPr/>
        </p:nvGrpSpPr>
        <p:grpSpPr>
          <a:xfrm>
            <a:off x="5671013" y="5349003"/>
            <a:ext cx="3536420" cy="3743626"/>
            <a:chOff x="0" y="-47625"/>
            <a:chExt cx="812800" cy="860425"/>
          </a:xfrm>
        </p:grpSpPr>
        <p:sp>
          <p:nvSpPr>
            <p:cNvPr id="211" name="Google Shape;211;p20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212" name="Google Shape;212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0"/>
          <p:cNvSpPr txBox="1"/>
          <p:nvPr/>
        </p:nvSpPr>
        <p:spPr>
          <a:xfrm>
            <a:off x="5744148" y="5670116"/>
            <a:ext cx="3329365" cy="547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Add a main point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5967989" y="6501052"/>
            <a:ext cx="285207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0532731" y="5349003"/>
            <a:ext cx="3536420" cy="3743626"/>
            <a:chOff x="0" y="-47625"/>
            <a:chExt cx="812800" cy="860425"/>
          </a:xfrm>
        </p:grpSpPr>
        <p:sp>
          <p:nvSpPr>
            <p:cNvPr id="216" name="Google Shape;216;p20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217" name="Google Shape;217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20"/>
          <p:cNvSpPr txBox="1"/>
          <p:nvPr/>
        </p:nvSpPr>
        <p:spPr>
          <a:xfrm>
            <a:off x="10605865" y="5670116"/>
            <a:ext cx="3329365" cy="547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Add a main point</a:t>
            </a:r>
            <a:endParaRPr/>
          </a:p>
        </p:txBody>
      </p:sp>
      <p:sp>
        <p:nvSpPr>
          <p:cNvPr id="219" name="Google Shape;219;p20"/>
          <p:cNvSpPr txBox="1"/>
          <p:nvPr/>
        </p:nvSpPr>
        <p:spPr>
          <a:xfrm>
            <a:off x="10829706" y="6501052"/>
            <a:ext cx="285207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3238596" y="7725766"/>
            <a:ext cx="3536420" cy="3743626"/>
            <a:chOff x="0" y="-47625"/>
            <a:chExt cx="812800" cy="860425"/>
          </a:xfrm>
        </p:grpSpPr>
        <p:sp>
          <p:nvSpPr>
            <p:cNvPr id="221" name="Google Shape;221;p20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222" name="Google Shape;222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20"/>
          <p:cNvSpPr txBox="1"/>
          <p:nvPr/>
        </p:nvSpPr>
        <p:spPr>
          <a:xfrm>
            <a:off x="3311731" y="8046879"/>
            <a:ext cx="3329365" cy="547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Add a main point</a:t>
            </a: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3535572" y="8877815"/>
            <a:ext cx="285207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8132005" y="7725766"/>
            <a:ext cx="3536420" cy="3743626"/>
            <a:chOff x="0" y="-47625"/>
            <a:chExt cx="812800" cy="860425"/>
          </a:xfrm>
        </p:grpSpPr>
        <p:sp>
          <p:nvSpPr>
            <p:cNvPr id="226" name="Google Shape;226;p20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227" name="Google Shape;227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20"/>
          <p:cNvSpPr txBox="1"/>
          <p:nvPr/>
        </p:nvSpPr>
        <p:spPr>
          <a:xfrm>
            <a:off x="8205140" y="8046879"/>
            <a:ext cx="3329365" cy="547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Add a main point</a:t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8428981" y="8877815"/>
            <a:ext cx="285207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grpSp>
        <p:nvGrpSpPr>
          <p:cNvPr id="230" name="Google Shape;230;p20"/>
          <p:cNvGrpSpPr/>
          <p:nvPr/>
        </p:nvGrpSpPr>
        <p:grpSpPr>
          <a:xfrm>
            <a:off x="12996839" y="7725766"/>
            <a:ext cx="3536420" cy="3743626"/>
            <a:chOff x="0" y="-47625"/>
            <a:chExt cx="812800" cy="860425"/>
          </a:xfrm>
        </p:grpSpPr>
        <p:sp>
          <p:nvSpPr>
            <p:cNvPr id="231" name="Google Shape;231;p20"/>
            <p:cNvSpPr/>
            <p:nvPr/>
          </p:nvSpPr>
          <p:spPr>
            <a:xfrm>
              <a:off x="0" y="0"/>
              <a:ext cx="792024" cy="182828"/>
            </a:xfrm>
            <a:custGeom>
              <a:rect b="b" l="l" r="r" t="t"/>
              <a:pathLst>
                <a:path extrusionOk="0" h="182828" w="792024">
                  <a:moveTo>
                    <a:pt x="0" y="0"/>
                  </a:moveTo>
                  <a:lnTo>
                    <a:pt x="792024" y="0"/>
                  </a:lnTo>
                  <a:lnTo>
                    <a:pt x="792024" y="182828"/>
                  </a:lnTo>
                  <a:lnTo>
                    <a:pt x="0" y="182828"/>
                  </a:ln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</p:sp>
        <p:sp>
          <p:nvSpPr>
            <p:cNvPr id="232" name="Google Shape;232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20"/>
          <p:cNvSpPr txBox="1"/>
          <p:nvPr/>
        </p:nvSpPr>
        <p:spPr>
          <a:xfrm>
            <a:off x="13069974" y="8046879"/>
            <a:ext cx="3329365" cy="547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Add a main point</a:t>
            </a: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13293815" y="8877815"/>
            <a:ext cx="2852074" cy="860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293D2F"/>
                </a:solidFill>
                <a:latin typeface="Lato"/>
                <a:ea typeface="Lato"/>
                <a:cs typeface="Lato"/>
                <a:sym typeface="Lato"/>
              </a:rPr>
              <a:t>Elaborate on what you want to discuss. </a:t>
            </a:r>
            <a:endParaRPr/>
          </a:p>
        </p:txBody>
      </p:sp>
      <p:cxnSp>
        <p:nvCxnSpPr>
          <p:cNvPr id="235" name="Google Shape;235;p20"/>
          <p:cNvCxnSpPr/>
          <p:nvPr/>
        </p:nvCxnSpPr>
        <p:spPr>
          <a:xfrm flipH="1" rot="10800000">
            <a:off x="9114033" y="5949807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" name="Google Shape;236;p20"/>
          <p:cNvCxnSpPr/>
          <p:nvPr/>
        </p:nvCxnSpPr>
        <p:spPr>
          <a:xfrm flipH="1" rot="10800000">
            <a:off x="13978865" y="5930757"/>
            <a:ext cx="4309135" cy="4141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20"/>
          <p:cNvCxnSpPr/>
          <p:nvPr/>
        </p:nvCxnSpPr>
        <p:spPr>
          <a:xfrm flipH="1" rot="10800000">
            <a:off x="6675208" y="8349761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" name="Google Shape;238;p20"/>
          <p:cNvCxnSpPr/>
          <p:nvPr/>
        </p:nvCxnSpPr>
        <p:spPr>
          <a:xfrm flipH="1" rot="10800000">
            <a:off x="11578142" y="8330711"/>
            <a:ext cx="1418586" cy="8283"/>
          </a:xfrm>
          <a:prstGeom prst="straightConnector1">
            <a:avLst/>
          </a:prstGeom>
          <a:noFill/>
          <a:ln cap="flat" cmpd="sng" w="38100">
            <a:solidFill>
              <a:srgbClr val="33643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1"/>
          <p:cNvPicPr preferRelativeResize="0"/>
          <p:nvPr/>
        </p:nvPicPr>
        <p:blipFill rotWithShape="1">
          <a:blip r:embed="rId3">
            <a:alphaModFix/>
          </a:blip>
          <a:srcRect b="0" l="0" r="0" t="156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21"/>
          <p:cNvGrpSpPr/>
          <p:nvPr/>
        </p:nvGrpSpPr>
        <p:grpSpPr>
          <a:xfrm>
            <a:off x="1837015" y="6782795"/>
            <a:ext cx="16826212" cy="3266927"/>
            <a:chOff x="0" y="-47625"/>
            <a:chExt cx="4431595" cy="860425"/>
          </a:xfrm>
        </p:grpSpPr>
        <p:sp>
          <p:nvSpPr>
            <p:cNvPr id="245" name="Google Shape;245;p21"/>
            <p:cNvSpPr/>
            <p:nvPr/>
          </p:nvSpPr>
          <p:spPr>
            <a:xfrm>
              <a:off x="0" y="0"/>
              <a:ext cx="4431595" cy="726083"/>
            </a:xfrm>
            <a:custGeom>
              <a:rect b="b" l="l" r="r" t="t"/>
              <a:pathLst>
                <a:path extrusionOk="0" h="726083" w="4431595">
                  <a:moveTo>
                    <a:pt x="23466" y="0"/>
                  </a:moveTo>
                  <a:lnTo>
                    <a:pt x="4408129" y="0"/>
                  </a:lnTo>
                  <a:cubicBezTo>
                    <a:pt x="4421089" y="0"/>
                    <a:pt x="4431595" y="10506"/>
                    <a:pt x="4431595" y="23466"/>
                  </a:cubicBezTo>
                  <a:lnTo>
                    <a:pt x="4431595" y="702617"/>
                  </a:lnTo>
                  <a:cubicBezTo>
                    <a:pt x="4431595" y="715577"/>
                    <a:pt x="4421089" y="726083"/>
                    <a:pt x="4408129" y="726083"/>
                  </a:cubicBezTo>
                  <a:lnTo>
                    <a:pt x="23466" y="726083"/>
                  </a:lnTo>
                  <a:cubicBezTo>
                    <a:pt x="10506" y="726083"/>
                    <a:pt x="0" y="715577"/>
                    <a:pt x="0" y="702617"/>
                  </a:cubicBezTo>
                  <a:lnTo>
                    <a:pt x="0" y="23466"/>
                  </a:lnTo>
                  <a:cubicBezTo>
                    <a:pt x="0" y="10506"/>
                    <a:pt x="10506" y="0"/>
                    <a:pt x="23466" y="0"/>
                  </a:cubicBezTo>
                  <a:close/>
                </a:path>
              </a:pathLst>
            </a:custGeom>
            <a:solidFill>
              <a:srgbClr val="336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21"/>
          <p:cNvGrpSpPr/>
          <p:nvPr/>
        </p:nvGrpSpPr>
        <p:grpSpPr>
          <a:xfrm>
            <a:off x="464741" y="6963621"/>
            <a:ext cx="2744545" cy="2756847"/>
            <a:chOff x="1813" y="0"/>
            <a:chExt cx="809173" cy="812800"/>
          </a:xfrm>
        </p:grpSpPr>
        <p:sp>
          <p:nvSpPr>
            <p:cNvPr id="248" name="Google Shape;248;p2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EDD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293D2F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02.</a:t>
              </a:r>
              <a:endParaRPr/>
            </a:p>
          </p:txBody>
        </p:sp>
      </p:grpSp>
      <p:sp>
        <p:nvSpPr>
          <p:cNvPr id="250" name="Google Shape;250;p21"/>
          <p:cNvSpPr txBox="1"/>
          <p:nvPr/>
        </p:nvSpPr>
        <p:spPr>
          <a:xfrm>
            <a:off x="3613536" y="7646719"/>
            <a:ext cx="6680841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EDECEC"/>
                </a:solidFill>
                <a:latin typeface="Lato"/>
                <a:ea typeface="Lato"/>
                <a:cs typeface="Lato"/>
                <a:sym typeface="Lato"/>
              </a:rPr>
              <a:t>Our Process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